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310" r:id="rId5"/>
    <p:sldId id="320" r:id="rId6"/>
    <p:sldId id="327" r:id="rId7"/>
    <p:sldId id="32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17" autoAdjust="0"/>
    <p:restoredTop sz="95918" autoAdjust="0"/>
  </p:normalViewPr>
  <p:slideViewPr>
    <p:cSldViewPr snapToGrid="0">
      <p:cViewPr varScale="1">
        <p:scale>
          <a:sx n="82" d="100"/>
          <a:sy n="82" d="100"/>
        </p:scale>
        <p:origin x="595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0F1BA1-E924-6F49-8325-4D1127161242}" type="datetimeFigureOut">
              <a:rPr lang="nl-NL" smtClean="0"/>
              <a:t>25-9-2023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9FDC2-C9A6-6746-BD87-E7663D71FE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7435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493693-8A42-F09D-6E1D-03C20AD699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2809EE2-71E5-B2A6-F836-5DEFD1233A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EEF3F45-1011-26A3-508C-9F5DB772C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0E23-F1BE-40BC-9A25-C1A86C551AFB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5C00210-142F-52E7-AD94-8795D4B37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2C28696-6906-496F-3F8D-96E6B7DDD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A799-49FF-40A0-9CC6-5E9D2C4425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018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99D21D-D341-7726-8E3E-CA98F90B2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656558A-239D-235A-64C3-1998E539AB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2973B1B-0E4D-D203-FF66-B609548A6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0E23-F1BE-40BC-9A25-C1A86C551AFB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B334E27-8B73-05C6-ED13-7761EB093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6528628-4A7C-FACE-1A60-8355C4FCC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A799-49FF-40A0-9CC6-5E9D2C4425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688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11BF185-B90A-CB5C-7071-7A72872751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5686B75-5D24-3B94-13CF-1D1A6A68E5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0683310-7AE4-7B28-30EA-38AD637A3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0E23-F1BE-40BC-9A25-C1A86C551AFB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33A3C6-CA18-B352-3E8D-6B6EBA351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6670F01-07D4-130D-2642-BCB1FCFAC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A799-49FF-40A0-9CC6-5E9D2C4425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34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D58FA2-039F-4527-AA07-AF213324B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85E6D0F-F723-667F-B3E7-84408B0E5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2B2BB4E-12FB-E91D-C06C-DD6F3C2C6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0E23-F1BE-40BC-9A25-C1A86C551AFB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8E62F1B-88E7-2500-4998-43CC31389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CC28DA-562C-1B5F-7CA6-668AE4D2C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A799-49FF-40A0-9CC6-5E9D2C4425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528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AC6B39-91EB-9F85-7A29-20A0B55F5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7B0315B-06AE-DDB3-FB43-1B64F60B6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49F9917-4F7C-6D4C-53C5-C71FC1B29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0E23-F1BE-40BC-9A25-C1A86C551AFB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4C32D1D-D4CA-C0F3-1E4A-77594EB2E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2249088-C994-3BC6-6AC8-0B4F5EC21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A799-49FF-40A0-9CC6-5E9D2C4425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471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3F6B71-E5C5-3F83-3764-08E3E0E83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F015CC-E044-5CA6-E213-CD0E1125C6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1F5751C-C14D-E44E-FE03-6715F71CB2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68AE530-E46D-3678-BEA0-AF5437CC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0E23-F1BE-40BC-9A25-C1A86C551AFB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94173C8-154E-F7AB-2D6F-DA77F62B0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942DAA6-4060-8291-3FB8-640F61E3B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A799-49FF-40A0-9CC6-5E9D2C4425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79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9964B1-8BB4-45A9-133D-D9B015B62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07BD609-A490-9300-7E70-4E0087A2B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FE2C471-6A97-CBAF-BDB7-73D34AD53B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DC18CC8-2F8A-85E3-5B8B-0E48AF7003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555D1F9-B24A-728C-7740-327A2199B3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83E752E-4B66-65B5-B882-55C25ADFA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0E23-F1BE-40BC-9A25-C1A86C551AFB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FEC7291-44C5-A086-9F12-E56E1C3D0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30A93F8-DFE6-C6EE-24E9-C1322DE2A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A799-49FF-40A0-9CC6-5E9D2C4425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42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63F669-EB3A-85C2-1C5A-5C82B46F5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CE039E6-FFFA-D1BC-5A1D-8B9FB1BDF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0E23-F1BE-40BC-9A25-C1A86C551AFB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BDE394A-6A36-7889-C0B9-34C3491C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933015E-FD45-8407-2E2C-CFC35BB8E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A799-49FF-40A0-9CC6-5E9D2C4425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96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965FA7B-AD07-3C6B-C8F5-D09FDFDFE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0E23-F1BE-40BC-9A25-C1A86C551AFB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2ABC040-AEC0-63EA-58CF-2D2FEA28D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39DD627-DAF0-F0E0-0B39-9F681042A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A799-49FF-40A0-9CC6-5E9D2C4425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438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4FA1F2-23C1-6C97-9DFB-F9EBF87F6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B4F3DCC-0614-721E-4F50-FBEF8B7C5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FCB8599-43F0-CBD8-7A57-B32E990B2A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D53F7AC-C36B-65C6-5C35-B4CAFC6AA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0E23-F1BE-40BC-9A25-C1A86C551AFB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333C19C-AB4A-6675-4A6E-B818B3473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CE68C65-180F-0370-56A7-014AC2D32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A799-49FF-40A0-9CC6-5E9D2C4425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48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2E1D35-9B0F-99DC-9AC8-4D2E8A401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921C33A-992F-7371-E754-4236FAF57C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A5CB2D3-9668-B2B7-59F6-9E85AFC62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0DF30FB-2091-B578-868F-8BC2A2236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0E23-F1BE-40BC-9A25-C1A86C551AFB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F142D90-159F-601C-F261-9E6EDCF1C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6193930-D7CB-C4A5-A3A4-FC55793F5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A799-49FF-40A0-9CC6-5E9D2C4425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02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3534DBE-82BF-A227-9FDA-B3B309389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4FC920E-305D-57E3-8526-E6249CFAA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7F07860-5B41-4BA9-681B-8D4A6E8270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90E23-F1BE-40BC-9A25-C1A86C551AFB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1F1D6D7-4F82-79BE-C2ED-134AFCBAC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24D5F26-7C13-ADF7-E8D1-5AFC61FA1D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5A799-49FF-40A0-9CC6-5E9D2C4425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797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 descr="Afbeelding met ruimte, hemel, Universum, sterrenbeeld">
            <a:extLst>
              <a:ext uri="{FF2B5EF4-FFF2-40B4-BE49-F238E27FC236}">
                <a16:creationId xmlns:a16="http://schemas.microsoft.com/office/drawing/2014/main" id="{D9EBDDF7-3D4B-ABEA-5009-5A8EB435803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4" b="13930"/>
          <a:stretch/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pic>
        <p:nvPicPr>
          <p:cNvPr id="9" name="Afbeelding 8" descr="Afbeelding met schermopname, cirkel, Graphics, ontwerp&#10;&#10;Automatisch gegenereerde beschrijving">
            <a:extLst>
              <a:ext uri="{FF2B5EF4-FFF2-40B4-BE49-F238E27FC236}">
                <a16:creationId xmlns:a16="http://schemas.microsoft.com/office/drawing/2014/main" id="{AC511DCE-3D40-F588-9AAF-F309ED79A0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-17987"/>
            <a:ext cx="7413736" cy="5259746"/>
          </a:xfrm>
          <a:prstGeom prst="rect">
            <a:avLst/>
          </a:prstGeom>
        </p:spPr>
      </p:pic>
      <p:pic>
        <p:nvPicPr>
          <p:cNvPr id="11" name="Afbeelding 10" descr="Afbeelding met tekenfilm, clipart, tekening, illustratie&#10;&#10;Automatisch gegenereerde beschrijving">
            <a:extLst>
              <a:ext uri="{FF2B5EF4-FFF2-40B4-BE49-F238E27FC236}">
                <a16:creationId xmlns:a16="http://schemas.microsoft.com/office/drawing/2014/main" id="{C79A7289-2E1E-516A-83D3-788E31FFD2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47500" y1="65429" x2="47500" y2="65429"/>
                        <a14:foregroundMark x1="45203" y1="46000" x2="45203" y2="46000"/>
                        <a14:foregroundMark x1="49730" y1="47619" x2="49730" y2="4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097" y="1549755"/>
            <a:ext cx="5763904" cy="4089257"/>
          </a:xfrm>
          <a:prstGeom prst="rect">
            <a:avLst/>
          </a:prstGeom>
        </p:spPr>
      </p:pic>
      <p:pic>
        <p:nvPicPr>
          <p:cNvPr id="13" name="Afbeelding 12" descr="Afbeelding met Kleurrijkheid, plein, pixel, ontwerp">
            <a:extLst>
              <a:ext uri="{FF2B5EF4-FFF2-40B4-BE49-F238E27FC236}">
                <a16:creationId xmlns:a16="http://schemas.microsoft.com/office/drawing/2014/main" id="{DC76747B-DBDE-D9CC-ACF2-F2A9CC4B33B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96" t="20832"/>
          <a:stretch/>
        </p:blipFill>
        <p:spPr>
          <a:xfrm>
            <a:off x="8986231" y="4421881"/>
            <a:ext cx="4551100" cy="333687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1D9CA582-4815-BB89-3F7A-B26912D61562}"/>
              </a:ext>
            </a:extLst>
          </p:cNvPr>
          <p:cNvSpPr txBox="1"/>
          <p:nvPr/>
        </p:nvSpPr>
        <p:spPr>
          <a:xfrm>
            <a:off x="1060975" y="2999921"/>
            <a:ext cx="63527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b="1" dirty="0">
                <a:solidFill>
                  <a:schemeClr val="bg1"/>
                </a:solidFill>
                <a:latin typeface="Arnhem" panose="02000803080000020004" pitchFamily="50" charset="0"/>
              </a:rPr>
              <a:t>Toekomsten maken we nu!</a:t>
            </a:r>
            <a:endParaRPr lang="en-GB" sz="7200" b="1" dirty="0">
              <a:solidFill>
                <a:schemeClr val="bg1"/>
              </a:solidFill>
              <a:latin typeface="Arnhem" panose="02000803080000020004" pitchFamily="50" charset="0"/>
            </a:endParaRPr>
          </a:p>
        </p:txBody>
      </p:sp>
      <p:pic>
        <p:nvPicPr>
          <p:cNvPr id="2" name="Afbeelding 1" descr="Afbeelding met Kleurrijkheid, plein, pixel, ontwerp">
            <a:extLst>
              <a:ext uri="{FF2B5EF4-FFF2-40B4-BE49-F238E27FC236}">
                <a16:creationId xmlns:a16="http://schemas.microsoft.com/office/drawing/2014/main" id="{2D7928C7-2A3B-712E-0CC9-B685FE15FED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96" t="20832"/>
          <a:stretch/>
        </p:blipFill>
        <p:spPr>
          <a:xfrm rot="10800000">
            <a:off x="-755996" y="-505884"/>
            <a:ext cx="2528381" cy="1853815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BC3DAD53-E192-FD72-DAA8-CC2BEF7A5D4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29155" y="63210"/>
            <a:ext cx="2405669" cy="1551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495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Afbeelding 17" descr="Afbeelding met schets, Lijnillustraties, diagram, tekening&#10;&#10;Automatisch gegenereerde beschrijving">
            <a:extLst>
              <a:ext uri="{FF2B5EF4-FFF2-40B4-BE49-F238E27FC236}">
                <a16:creationId xmlns:a16="http://schemas.microsoft.com/office/drawing/2014/main" id="{70E572DA-331C-2829-94AF-329228482B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7" t="8791" r="2579" b="10342"/>
          <a:stretch/>
        </p:blipFill>
        <p:spPr>
          <a:xfrm>
            <a:off x="5187462" y="2881030"/>
            <a:ext cx="7004538" cy="2693293"/>
          </a:xfrm>
          <a:prstGeom prst="rect">
            <a:avLst/>
          </a:prstGeom>
        </p:spPr>
      </p:pic>
      <p:pic>
        <p:nvPicPr>
          <p:cNvPr id="31" name="Afbeelding 30" descr="Afbeelding met ruimte, hemel, Universum, sterrenbeeld">
            <a:extLst>
              <a:ext uri="{FF2B5EF4-FFF2-40B4-BE49-F238E27FC236}">
                <a16:creationId xmlns:a16="http://schemas.microsoft.com/office/drawing/2014/main" id="{FD001904-A52D-4227-2D05-E9BE97A33E0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5" b="71783"/>
          <a:stretch/>
        </p:blipFill>
        <p:spPr>
          <a:xfrm>
            <a:off x="-23413" y="-11743"/>
            <a:ext cx="12192000" cy="1853815"/>
          </a:xfrm>
          <a:prstGeom prst="rect">
            <a:avLst/>
          </a:prstGeom>
        </p:spPr>
      </p:pic>
      <p:pic>
        <p:nvPicPr>
          <p:cNvPr id="32" name="Afbeelding 31" descr="Afbeelding met schermopname, cirkel, Graphics, ontwerp&#10;&#10;Automatisch gegenereerde beschrijving">
            <a:extLst>
              <a:ext uri="{FF2B5EF4-FFF2-40B4-BE49-F238E27FC236}">
                <a16:creationId xmlns:a16="http://schemas.microsoft.com/office/drawing/2014/main" id="{7A4B6DE0-E54F-5BC2-7666-20F2BA8AFC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0"/>
            <a:ext cx="2906974" cy="2062381"/>
          </a:xfrm>
          <a:prstGeom prst="rect">
            <a:avLst/>
          </a:prstGeom>
        </p:spPr>
      </p:pic>
      <p:pic>
        <p:nvPicPr>
          <p:cNvPr id="33" name="Afbeelding 32" descr="Afbeelding met tekenfilm, clipart, tekening, illustratie&#10;&#10;Automatisch gegenereerde beschrijving">
            <a:extLst>
              <a:ext uri="{FF2B5EF4-FFF2-40B4-BE49-F238E27FC236}">
                <a16:creationId xmlns:a16="http://schemas.microsoft.com/office/drawing/2014/main" id="{797286DB-2595-10D0-F39A-4A9D49E0C4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47500" y1="65429" x2="47500" y2="65429"/>
                        <a14:foregroundMark x1="45203" y1="46000" x2="45203" y2="46000"/>
                        <a14:foregroundMark x1="49730" y1="47619" x2="49730" y2="4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4813">
            <a:off x="9405258" y="-168670"/>
            <a:ext cx="2673532" cy="1896763"/>
          </a:xfrm>
          <a:prstGeom prst="rect">
            <a:avLst/>
          </a:prstGeom>
        </p:spPr>
      </p:pic>
      <p:pic>
        <p:nvPicPr>
          <p:cNvPr id="34" name="Afbeelding 33" descr="Afbeelding met Kleurrijkheid, plein, pixel, ontwerp">
            <a:extLst>
              <a:ext uri="{FF2B5EF4-FFF2-40B4-BE49-F238E27FC236}">
                <a16:creationId xmlns:a16="http://schemas.microsoft.com/office/drawing/2014/main" id="{ECABEDCD-31F8-660E-4BB0-4AF0183B7AC9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96" t="20832"/>
          <a:stretch/>
        </p:blipFill>
        <p:spPr>
          <a:xfrm>
            <a:off x="10930621" y="885544"/>
            <a:ext cx="1798049" cy="1318334"/>
          </a:xfrm>
          <a:prstGeom prst="rect">
            <a:avLst/>
          </a:prstGeom>
        </p:spPr>
      </p:pic>
      <p:pic>
        <p:nvPicPr>
          <p:cNvPr id="35" name="Afbeelding 34" descr="Afbeelding met Kleurrijkheid, plein, pixel, ontwerp">
            <a:extLst>
              <a:ext uri="{FF2B5EF4-FFF2-40B4-BE49-F238E27FC236}">
                <a16:creationId xmlns:a16="http://schemas.microsoft.com/office/drawing/2014/main" id="{A6A07D3B-7D21-F8E4-DEED-FB7955674969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96" t="20832"/>
          <a:stretch/>
        </p:blipFill>
        <p:spPr>
          <a:xfrm rot="10800000">
            <a:off x="-435727" y="-284922"/>
            <a:ext cx="1452032" cy="1064633"/>
          </a:xfrm>
          <a:prstGeom prst="rect">
            <a:avLst/>
          </a:prstGeom>
        </p:spPr>
      </p:pic>
      <p:sp>
        <p:nvSpPr>
          <p:cNvPr id="36" name="Tekstvak 35">
            <a:extLst>
              <a:ext uri="{FF2B5EF4-FFF2-40B4-BE49-F238E27FC236}">
                <a16:creationId xmlns:a16="http://schemas.microsoft.com/office/drawing/2014/main" id="{4CAE9796-5499-687E-F22C-1ADB7939200C}"/>
              </a:ext>
            </a:extLst>
          </p:cNvPr>
          <p:cNvSpPr txBox="1"/>
          <p:nvPr/>
        </p:nvSpPr>
        <p:spPr>
          <a:xfrm>
            <a:off x="1779665" y="139371"/>
            <a:ext cx="8606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b="1" dirty="0">
                <a:solidFill>
                  <a:schemeClr val="bg1"/>
                </a:solidFill>
                <a:latin typeface="Arnhem" panose="02000803080000020004" pitchFamily="50" charset="0"/>
              </a:rPr>
              <a:t>Overzicht Plannen- en ideeënmarkt</a:t>
            </a:r>
            <a:endParaRPr lang="en-GB" sz="4800" b="1" dirty="0">
              <a:solidFill>
                <a:schemeClr val="bg1"/>
              </a:solidFill>
              <a:latin typeface="Arnhem" panose="02000803080000020004" pitchFamily="50" charset="0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5ED8405-C25B-B336-0DA5-C8D860E4D396}"/>
              </a:ext>
            </a:extLst>
          </p:cNvPr>
          <p:cNvSpPr txBox="1"/>
          <p:nvPr/>
        </p:nvSpPr>
        <p:spPr>
          <a:xfrm>
            <a:off x="7320121" y="2426877"/>
            <a:ext cx="2293677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1</a:t>
            </a:r>
            <a:r>
              <a:rPr lang="nl-NL" sz="2400" kern="100" baseline="300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e</a:t>
            </a:r>
            <a:r>
              <a:rPr lang="nl-NL" sz="2400" kern="1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 verdieping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D4F39789-465E-7CC8-D4DD-E557CCF22B13}"/>
              </a:ext>
            </a:extLst>
          </p:cNvPr>
          <p:cNvSpPr txBox="1"/>
          <p:nvPr/>
        </p:nvSpPr>
        <p:spPr>
          <a:xfrm>
            <a:off x="6801357" y="3757188"/>
            <a:ext cx="2812441" cy="339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1600" kern="100" dirty="0" err="1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Rodi</a:t>
            </a:r>
            <a:r>
              <a:rPr lang="nl-NL" sz="16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 Media zaal</a:t>
            </a:r>
            <a:endParaRPr lang="nl-NL" sz="16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089D8B42-FA45-8473-891D-D42655F0121C}"/>
              </a:ext>
            </a:extLst>
          </p:cNvPr>
          <p:cNvSpPr txBox="1"/>
          <p:nvPr/>
        </p:nvSpPr>
        <p:spPr>
          <a:xfrm>
            <a:off x="5954399" y="4408081"/>
            <a:ext cx="635485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a</a:t>
            </a:r>
            <a:endParaRPr lang="nl-NL" sz="2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D1974FA4-D914-6A4E-648A-C80E884665D7}"/>
              </a:ext>
            </a:extLst>
          </p:cNvPr>
          <p:cNvSpPr txBox="1"/>
          <p:nvPr/>
        </p:nvSpPr>
        <p:spPr>
          <a:xfrm>
            <a:off x="11034308" y="4733044"/>
            <a:ext cx="635485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g</a:t>
            </a:r>
            <a:endParaRPr lang="nl-NL" sz="2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4CB7F027-149A-9F77-1A91-E5635EE95385}"/>
              </a:ext>
            </a:extLst>
          </p:cNvPr>
          <p:cNvSpPr txBox="1"/>
          <p:nvPr/>
        </p:nvSpPr>
        <p:spPr>
          <a:xfrm>
            <a:off x="207765" y="3473672"/>
            <a:ext cx="5106751" cy="19736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kern="1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a. De praktijkklas – Kleine zaal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b. Netwerkgroep Hoogbegaafdheid – Zaal C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kern="1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c. Netwerkgroep 10-14 – Foyer (trap)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d. Cluster Alkmaar: BBP &amp; Groeiklas – Foyer (midden)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kern="1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e. Cluster Alkmaar: </a:t>
            </a:r>
            <a:r>
              <a:rPr lang="nl-NL" sz="1400" kern="100" dirty="0" err="1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Silent</a:t>
            </a:r>
            <a:r>
              <a:rPr lang="nl-NL" sz="1400" kern="1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 Disco – Foyer (hoek)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1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5BF5CA5A-0096-65DD-9584-55334B66C8AA}"/>
              </a:ext>
            </a:extLst>
          </p:cNvPr>
          <p:cNvSpPr txBox="1"/>
          <p:nvPr/>
        </p:nvSpPr>
        <p:spPr>
          <a:xfrm>
            <a:off x="6950860" y="5042790"/>
            <a:ext cx="635485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b</a:t>
            </a:r>
            <a:endParaRPr lang="nl-NL" sz="2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2C818065-12CD-7930-B1C4-04F58773102B}"/>
              </a:ext>
            </a:extLst>
          </p:cNvPr>
          <p:cNvSpPr txBox="1"/>
          <p:nvPr/>
        </p:nvSpPr>
        <p:spPr>
          <a:xfrm>
            <a:off x="8238953" y="4964197"/>
            <a:ext cx="635485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c</a:t>
            </a:r>
            <a:endParaRPr lang="nl-NL" sz="2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CAFC4B3-DEEA-69DC-C709-31598A897ADD}"/>
              </a:ext>
            </a:extLst>
          </p:cNvPr>
          <p:cNvSpPr txBox="1"/>
          <p:nvPr/>
        </p:nvSpPr>
        <p:spPr>
          <a:xfrm>
            <a:off x="8992584" y="4990573"/>
            <a:ext cx="635485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d</a:t>
            </a:r>
            <a:endParaRPr lang="nl-NL" sz="2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937BDA27-7343-7E5F-6EE7-4FF805565848}"/>
              </a:ext>
            </a:extLst>
          </p:cNvPr>
          <p:cNvSpPr txBox="1"/>
          <p:nvPr/>
        </p:nvSpPr>
        <p:spPr>
          <a:xfrm>
            <a:off x="9835731" y="4937821"/>
            <a:ext cx="635485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e</a:t>
            </a:r>
            <a:endParaRPr lang="nl-NL" sz="2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57AA1020-01DB-4025-64C1-692A44EFDA5D}"/>
              </a:ext>
            </a:extLst>
          </p:cNvPr>
          <p:cNvSpPr txBox="1"/>
          <p:nvPr/>
        </p:nvSpPr>
        <p:spPr>
          <a:xfrm>
            <a:off x="11060793" y="3247412"/>
            <a:ext cx="635485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f</a:t>
            </a:r>
            <a:endParaRPr lang="nl-NL" sz="2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519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Afbeelding 17" descr="Afbeelding met schets, Lijnillustraties, diagram, tekening&#10;&#10;Automatisch gegenereerde beschrijving">
            <a:extLst>
              <a:ext uri="{FF2B5EF4-FFF2-40B4-BE49-F238E27FC236}">
                <a16:creationId xmlns:a16="http://schemas.microsoft.com/office/drawing/2014/main" id="{70E572DA-331C-2829-94AF-329228482B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7" t="8791" r="2579" b="10342"/>
          <a:stretch/>
        </p:blipFill>
        <p:spPr>
          <a:xfrm>
            <a:off x="5187462" y="2881030"/>
            <a:ext cx="7004538" cy="2693293"/>
          </a:xfrm>
          <a:prstGeom prst="rect">
            <a:avLst/>
          </a:prstGeom>
        </p:spPr>
      </p:pic>
      <p:pic>
        <p:nvPicPr>
          <p:cNvPr id="31" name="Afbeelding 30" descr="Afbeelding met ruimte, hemel, Universum, sterrenbeeld">
            <a:extLst>
              <a:ext uri="{FF2B5EF4-FFF2-40B4-BE49-F238E27FC236}">
                <a16:creationId xmlns:a16="http://schemas.microsoft.com/office/drawing/2014/main" id="{FD001904-A52D-4227-2D05-E9BE97A33E0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5" b="71783"/>
          <a:stretch/>
        </p:blipFill>
        <p:spPr>
          <a:xfrm>
            <a:off x="-23413" y="-11743"/>
            <a:ext cx="12192000" cy="1853815"/>
          </a:xfrm>
          <a:prstGeom prst="rect">
            <a:avLst/>
          </a:prstGeom>
        </p:spPr>
      </p:pic>
      <p:pic>
        <p:nvPicPr>
          <p:cNvPr id="32" name="Afbeelding 31" descr="Afbeelding met schermopname, cirkel, Graphics, ontwerp&#10;&#10;Automatisch gegenereerde beschrijving">
            <a:extLst>
              <a:ext uri="{FF2B5EF4-FFF2-40B4-BE49-F238E27FC236}">
                <a16:creationId xmlns:a16="http://schemas.microsoft.com/office/drawing/2014/main" id="{7A4B6DE0-E54F-5BC2-7666-20F2BA8AFC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0"/>
            <a:ext cx="2906974" cy="2062381"/>
          </a:xfrm>
          <a:prstGeom prst="rect">
            <a:avLst/>
          </a:prstGeom>
        </p:spPr>
      </p:pic>
      <p:pic>
        <p:nvPicPr>
          <p:cNvPr id="33" name="Afbeelding 32" descr="Afbeelding met tekenfilm, clipart, tekening, illustratie&#10;&#10;Automatisch gegenereerde beschrijving">
            <a:extLst>
              <a:ext uri="{FF2B5EF4-FFF2-40B4-BE49-F238E27FC236}">
                <a16:creationId xmlns:a16="http://schemas.microsoft.com/office/drawing/2014/main" id="{797286DB-2595-10D0-F39A-4A9D49E0C4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47500" y1="65429" x2="47500" y2="65429"/>
                        <a14:foregroundMark x1="45203" y1="46000" x2="45203" y2="46000"/>
                        <a14:foregroundMark x1="49730" y1="47619" x2="49730" y2="4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4813">
            <a:off x="9405258" y="-168670"/>
            <a:ext cx="2673532" cy="1896763"/>
          </a:xfrm>
          <a:prstGeom prst="rect">
            <a:avLst/>
          </a:prstGeom>
        </p:spPr>
      </p:pic>
      <p:pic>
        <p:nvPicPr>
          <p:cNvPr id="34" name="Afbeelding 33" descr="Afbeelding met Kleurrijkheid, plein, pixel, ontwerp">
            <a:extLst>
              <a:ext uri="{FF2B5EF4-FFF2-40B4-BE49-F238E27FC236}">
                <a16:creationId xmlns:a16="http://schemas.microsoft.com/office/drawing/2014/main" id="{ECABEDCD-31F8-660E-4BB0-4AF0183B7AC9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96" t="20832"/>
          <a:stretch/>
        </p:blipFill>
        <p:spPr>
          <a:xfrm>
            <a:off x="10930621" y="885544"/>
            <a:ext cx="1798049" cy="1318334"/>
          </a:xfrm>
          <a:prstGeom prst="rect">
            <a:avLst/>
          </a:prstGeom>
        </p:spPr>
      </p:pic>
      <p:pic>
        <p:nvPicPr>
          <p:cNvPr id="35" name="Afbeelding 34" descr="Afbeelding met Kleurrijkheid, plein, pixel, ontwerp">
            <a:extLst>
              <a:ext uri="{FF2B5EF4-FFF2-40B4-BE49-F238E27FC236}">
                <a16:creationId xmlns:a16="http://schemas.microsoft.com/office/drawing/2014/main" id="{A6A07D3B-7D21-F8E4-DEED-FB7955674969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96" t="20832"/>
          <a:stretch/>
        </p:blipFill>
        <p:spPr>
          <a:xfrm rot="10800000">
            <a:off x="-435727" y="-284922"/>
            <a:ext cx="1452032" cy="1064633"/>
          </a:xfrm>
          <a:prstGeom prst="rect">
            <a:avLst/>
          </a:prstGeom>
        </p:spPr>
      </p:pic>
      <p:sp>
        <p:nvSpPr>
          <p:cNvPr id="36" name="Tekstvak 35">
            <a:extLst>
              <a:ext uri="{FF2B5EF4-FFF2-40B4-BE49-F238E27FC236}">
                <a16:creationId xmlns:a16="http://schemas.microsoft.com/office/drawing/2014/main" id="{4CAE9796-5499-687E-F22C-1ADB7939200C}"/>
              </a:ext>
            </a:extLst>
          </p:cNvPr>
          <p:cNvSpPr txBox="1"/>
          <p:nvPr/>
        </p:nvSpPr>
        <p:spPr>
          <a:xfrm>
            <a:off x="1779665" y="139371"/>
            <a:ext cx="8606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b="1" dirty="0">
                <a:solidFill>
                  <a:schemeClr val="bg1"/>
                </a:solidFill>
                <a:latin typeface="Arnhem" panose="02000803080000020004" pitchFamily="50" charset="0"/>
              </a:rPr>
              <a:t>Overzicht Plannen- en ideeënmarkt</a:t>
            </a:r>
            <a:endParaRPr lang="en-GB" sz="4800" b="1" dirty="0">
              <a:solidFill>
                <a:schemeClr val="bg1"/>
              </a:solidFill>
              <a:latin typeface="Arnhem" panose="02000803080000020004" pitchFamily="50" charset="0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5ED8405-C25B-B336-0DA5-C8D860E4D396}"/>
              </a:ext>
            </a:extLst>
          </p:cNvPr>
          <p:cNvSpPr txBox="1"/>
          <p:nvPr/>
        </p:nvSpPr>
        <p:spPr>
          <a:xfrm>
            <a:off x="7320121" y="2426877"/>
            <a:ext cx="2293677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1</a:t>
            </a:r>
            <a:r>
              <a:rPr lang="nl-NL" sz="2400" kern="100" baseline="300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e</a:t>
            </a:r>
            <a:r>
              <a:rPr lang="nl-NL" sz="2400" kern="1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 verdieping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D4F39789-465E-7CC8-D4DD-E557CCF22B13}"/>
              </a:ext>
            </a:extLst>
          </p:cNvPr>
          <p:cNvSpPr txBox="1"/>
          <p:nvPr/>
        </p:nvSpPr>
        <p:spPr>
          <a:xfrm>
            <a:off x="6801357" y="3757188"/>
            <a:ext cx="2812441" cy="339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1600" kern="100" dirty="0" err="1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Rodi</a:t>
            </a:r>
            <a:r>
              <a:rPr lang="nl-NL" sz="16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 Media zaal</a:t>
            </a:r>
            <a:endParaRPr lang="nl-NL" sz="16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089D8B42-FA45-8473-891D-D42655F0121C}"/>
              </a:ext>
            </a:extLst>
          </p:cNvPr>
          <p:cNvSpPr txBox="1"/>
          <p:nvPr/>
        </p:nvSpPr>
        <p:spPr>
          <a:xfrm>
            <a:off x="5954399" y="4408081"/>
            <a:ext cx="635485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a</a:t>
            </a:r>
            <a:endParaRPr lang="nl-NL" sz="2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D1974FA4-D914-6A4E-648A-C80E884665D7}"/>
              </a:ext>
            </a:extLst>
          </p:cNvPr>
          <p:cNvSpPr txBox="1"/>
          <p:nvPr/>
        </p:nvSpPr>
        <p:spPr>
          <a:xfrm>
            <a:off x="11034308" y="4733044"/>
            <a:ext cx="635485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g</a:t>
            </a:r>
            <a:endParaRPr lang="nl-NL" sz="2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4CB7F027-149A-9F77-1A91-E5635EE95385}"/>
              </a:ext>
            </a:extLst>
          </p:cNvPr>
          <p:cNvSpPr txBox="1"/>
          <p:nvPr/>
        </p:nvSpPr>
        <p:spPr>
          <a:xfrm>
            <a:off x="80711" y="2510667"/>
            <a:ext cx="5106751" cy="3639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f. Netwerkgroep Nieuwkomers – Zaal B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f. SOOS, sterke ondersteuning op school – Zaal B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1400" kern="100" dirty="0">
              <a:solidFill>
                <a:srgbClr val="013974"/>
              </a:solidFill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kern="1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g. Werkgebied Bergen: Veerkracht en inclusie – Zaa</a:t>
            </a:r>
            <a:r>
              <a:rPr lang="nl-NL" sz="1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l 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kern="1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g. Netwerkgroep Oudersteunpunt: Met een knoop in je     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1400" kern="100" dirty="0">
              <a:solidFill>
                <a:srgbClr val="013974"/>
              </a:solidFill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	Ronde 1: </a:t>
            </a:r>
            <a:r>
              <a:rPr lang="nl-NL" sz="1400" kern="1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13.20 – 13:40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kern="1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	Ronde 2: 13.50 – 14.10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g. GGZ NH-Noord: Mentale veerkracht bij kinderen: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1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kern="1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	1 keer: 14.20 – 14:40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5BF5CA5A-0096-65DD-9584-55334B66C8AA}"/>
              </a:ext>
            </a:extLst>
          </p:cNvPr>
          <p:cNvSpPr txBox="1"/>
          <p:nvPr/>
        </p:nvSpPr>
        <p:spPr>
          <a:xfrm>
            <a:off x="6950860" y="5042790"/>
            <a:ext cx="635485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b</a:t>
            </a:r>
            <a:endParaRPr lang="nl-NL" sz="2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2C818065-12CD-7930-B1C4-04F58773102B}"/>
              </a:ext>
            </a:extLst>
          </p:cNvPr>
          <p:cNvSpPr txBox="1"/>
          <p:nvPr/>
        </p:nvSpPr>
        <p:spPr>
          <a:xfrm>
            <a:off x="8238953" y="4964197"/>
            <a:ext cx="635485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c</a:t>
            </a:r>
            <a:endParaRPr lang="nl-NL" sz="2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CAFC4B3-DEEA-69DC-C709-31598A897ADD}"/>
              </a:ext>
            </a:extLst>
          </p:cNvPr>
          <p:cNvSpPr txBox="1"/>
          <p:nvPr/>
        </p:nvSpPr>
        <p:spPr>
          <a:xfrm>
            <a:off x="8992584" y="4990573"/>
            <a:ext cx="635485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d</a:t>
            </a:r>
            <a:endParaRPr lang="nl-NL" sz="2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937BDA27-7343-7E5F-6EE7-4FF805565848}"/>
              </a:ext>
            </a:extLst>
          </p:cNvPr>
          <p:cNvSpPr txBox="1"/>
          <p:nvPr/>
        </p:nvSpPr>
        <p:spPr>
          <a:xfrm>
            <a:off x="9835731" y="4937821"/>
            <a:ext cx="635485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e</a:t>
            </a:r>
            <a:endParaRPr lang="nl-NL" sz="2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57AA1020-01DB-4025-64C1-692A44EFDA5D}"/>
              </a:ext>
            </a:extLst>
          </p:cNvPr>
          <p:cNvSpPr txBox="1"/>
          <p:nvPr/>
        </p:nvSpPr>
        <p:spPr>
          <a:xfrm>
            <a:off x="11060793" y="3247412"/>
            <a:ext cx="635485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f</a:t>
            </a:r>
            <a:endParaRPr lang="nl-NL" sz="2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8B2D3B2A-C22F-E78F-EBE3-5E0EA69A12D1}"/>
              </a:ext>
            </a:extLst>
          </p:cNvPr>
          <p:cNvSpPr txBox="1"/>
          <p:nvPr/>
        </p:nvSpPr>
        <p:spPr>
          <a:xfrm>
            <a:off x="290288" y="4073595"/>
            <a:ext cx="6584794" cy="308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kern="1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maag naar het MDO – Zaal A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C280B524-1B60-2EE1-4A3C-36303C47EC19}"/>
              </a:ext>
            </a:extLst>
          </p:cNvPr>
          <p:cNvSpPr txBox="1"/>
          <p:nvPr/>
        </p:nvSpPr>
        <p:spPr>
          <a:xfrm>
            <a:off x="306993" y="5384699"/>
            <a:ext cx="6584794" cy="308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KOPP KOV in de schoolklas? – Zaal A</a:t>
            </a:r>
          </a:p>
        </p:txBody>
      </p:sp>
    </p:spTree>
    <p:extLst>
      <p:ext uri="{BB962C8B-B14F-4D97-AF65-F5344CB8AC3E}">
        <p14:creationId xmlns:p14="http://schemas.microsoft.com/office/powerpoint/2010/main" val="2583903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Afbeelding 30" descr="Afbeelding met ruimte, hemel, Universum, sterrenbeeld">
            <a:extLst>
              <a:ext uri="{FF2B5EF4-FFF2-40B4-BE49-F238E27FC236}">
                <a16:creationId xmlns:a16="http://schemas.microsoft.com/office/drawing/2014/main" id="{FD001904-A52D-4227-2D05-E9BE97A33E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5" b="71783"/>
          <a:stretch/>
        </p:blipFill>
        <p:spPr>
          <a:xfrm>
            <a:off x="-23413" y="-11743"/>
            <a:ext cx="12192000" cy="1853815"/>
          </a:xfrm>
          <a:prstGeom prst="rect">
            <a:avLst/>
          </a:prstGeom>
        </p:spPr>
      </p:pic>
      <p:pic>
        <p:nvPicPr>
          <p:cNvPr id="32" name="Afbeelding 31" descr="Afbeelding met schermopname, cirkel, Graphics, ontwerp&#10;&#10;Automatisch gegenereerde beschrijving">
            <a:extLst>
              <a:ext uri="{FF2B5EF4-FFF2-40B4-BE49-F238E27FC236}">
                <a16:creationId xmlns:a16="http://schemas.microsoft.com/office/drawing/2014/main" id="{7A4B6DE0-E54F-5BC2-7666-20F2BA8AFC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0"/>
            <a:ext cx="2906974" cy="2062381"/>
          </a:xfrm>
          <a:prstGeom prst="rect">
            <a:avLst/>
          </a:prstGeom>
        </p:spPr>
      </p:pic>
      <p:pic>
        <p:nvPicPr>
          <p:cNvPr id="33" name="Afbeelding 32" descr="Afbeelding met tekenfilm, clipart, tekening, illustratie&#10;&#10;Automatisch gegenereerde beschrijving">
            <a:extLst>
              <a:ext uri="{FF2B5EF4-FFF2-40B4-BE49-F238E27FC236}">
                <a16:creationId xmlns:a16="http://schemas.microsoft.com/office/drawing/2014/main" id="{797286DB-2595-10D0-F39A-4A9D49E0C4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47500" y1="65429" x2="47500" y2="65429"/>
                        <a14:foregroundMark x1="45203" y1="46000" x2="45203" y2="46000"/>
                        <a14:foregroundMark x1="49730" y1="47619" x2="49730" y2="4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4813">
            <a:off x="9405258" y="-168670"/>
            <a:ext cx="2673532" cy="1896763"/>
          </a:xfrm>
          <a:prstGeom prst="rect">
            <a:avLst/>
          </a:prstGeom>
        </p:spPr>
      </p:pic>
      <p:pic>
        <p:nvPicPr>
          <p:cNvPr id="34" name="Afbeelding 33" descr="Afbeelding met Kleurrijkheid, plein, pixel, ontwerp">
            <a:extLst>
              <a:ext uri="{FF2B5EF4-FFF2-40B4-BE49-F238E27FC236}">
                <a16:creationId xmlns:a16="http://schemas.microsoft.com/office/drawing/2014/main" id="{ECABEDCD-31F8-660E-4BB0-4AF0183B7AC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96" t="20832"/>
          <a:stretch/>
        </p:blipFill>
        <p:spPr>
          <a:xfrm>
            <a:off x="10930621" y="885544"/>
            <a:ext cx="1798049" cy="1318334"/>
          </a:xfrm>
          <a:prstGeom prst="rect">
            <a:avLst/>
          </a:prstGeom>
        </p:spPr>
      </p:pic>
      <p:pic>
        <p:nvPicPr>
          <p:cNvPr id="35" name="Afbeelding 34" descr="Afbeelding met Kleurrijkheid, plein, pixel, ontwerp">
            <a:extLst>
              <a:ext uri="{FF2B5EF4-FFF2-40B4-BE49-F238E27FC236}">
                <a16:creationId xmlns:a16="http://schemas.microsoft.com/office/drawing/2014/main" id="{A6A07D3B-7D21-F8E4-DEED-FB795567496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96" t="20832"/>
          <a:stretch/>
        </p:blipFill>
        <p:spPr>
          <a:xfrm rot="10800000">
            <a:off x="-435727" y="-284922"/>
            <a:ext cx="1452032" cy="1064633"/>
          </a:xfrm>
          <a:prstGeom prst="rect">
            <a:avLst/>
          </a:prstGeom>
        </p:spPr>
      </p:pic>
      <p:sp>
        <p:nvSpPr>
          <p:cNvPr id="36" name="Tekstvak 35">
            <a:extLst>
              <a:ext uri="{FF2B5EF4-FFF2-40B4-BE49-F238E27FC236}">
                <a16:creationId xmlns:a16="http://schemas.microsoft.com/office/drawing/2014/main" id="{4CAE9796-5499-687E-F22C-1ADB7939200C}"/>
              </a:ext>
            </a:extLst>
          </p:cNvPr>
          <p:cNvSpPr txBox="1"/>
          <p:nvPr/>
        </p:nvSpPr>
        <p:spPr>
          <a:xfrm>
            <a:off x="1779665" y="139371"/>
            <a:ext cx="8606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b="1" dirty="0">
                <a:solidFill>
                  <a:schemeClr val="bg1"/>
                </a:solidFill>
                <a:latin typeface="Arnhem" panose="02000803080000020004" pitchFamily="50" charset="0"/>
              </a:rPr>
              <a:t>Overzicht Plannen- en ideeënmarkt</a:t>
            </a:r>
            <a:endParaRPr lang="en-GB" sz="4800" b="1" dirty="0">
              <a:solidFill>
                <a:schemeClr val="bg1"/>
              </a:solidFill>
              <a:latin typeface="Arnhem" panose="02000803080000020004" pitchFamily="50" charset="0"/>
            </a:endParaRPr>
          </a:p>
        </p:txBody>
      </p:sp>
      <p:pic>
        <p:nvPicPr>
          <p:cNvPr id="10" name="Afbeelding 9" descr="Afbeelding met schets, tekening, Lijnillustraties, diagram">
            <a:extLst>
              <a:ext uri="{FF2B5EF4-FFF2-40B4-BE49-F238E27FC236}">
                <a16:creationId xmlns:a16="http://schemas.microsoft.com/office/drawing/2014/main" id="{85B17D54-4826-490E-081D-E62D916CF292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9" t="22767" r="13434" b="21862"/>
          <a:stretch/>
        </p:blipFill>
        <p:spPr>
          <a:xfrm>
            <a:off x="5104275" y="3332318"/>
            <a:ext cx="6725370" cy="2303848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C5ED8405-C25B-B336-0DA5-C8D860E4D396}"/>
              </a:ext>
            </a:extLst>
          </p:cNvPr>
          <p:cNvSpPr txBox="1"/>
          <p:nvPr/>
        </p:nvSpPr>
        <p:spPr>
          <a:xfrm>
            <a:off x="7320121" y="2426877"/>
            <a:ext cx="2293677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Begane grond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D4F39789-465E-7CC8-D4DD-E557CCF22B13}"/>
              </a:ext>
            </a:extLst>
          </p:cNvPr>
          <p:cNvSpPr txBox="1"/>
          <p:nvPr/>
        </p:nvSpPr>
        <p:spPr>
          <a:xfrm>
            <a:off x="6801357" y="3757188"/>
            <a:ext cx="2812441" cy="339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1600" kern="100" dirty="0" err="1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Rodi</a:t>
            </a:r>
            <a:r>
              <a:rPr lang="nl-NL" sz="16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 Media zaal</a:t>
            </a:r>
            <a:endParaRPr lang="nl-NL" sz="16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089D8B42-FA45-8473-891D-D42655F0121C}"/>
              </a:ext>
            </a:extLst>
          </p:cNvPr>
          <p:cNvSpPr txBox="1"/>
          <p:nvPr/>
        </p:nvSpPr>
        <p:spPr>
          <a:xfrm>
            <a:off x="6684636" y="4868610"/>
            <a:ext cx="635485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h</a:t>
            </a:r>
            <a:endParaRPr lang="nl-NL" sz="2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D1974FA4-D914-6A4E-648A-C80E884665D7}"/>
              </a:ext>
            </a:extLst>
          </p:cNvPr>
          <p:cNvSpPr txBox="1"/>
          <p:nvPr/>
        </p:nvSpPr>
        <p:spPr>
          <a:xfrm>
            <a:off x="11158992" y="4744742"/>
            <a:ext cx="635485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i</a:t>
            </a:r>
            <a:endParaRPr lang="nl-NL" sz="24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4CB7F027-149A-9F77-1A91-E5635EE95385}"/>
              </a:ext>
            </a:extLst>
          </p:cNvPr>
          <p:cNvSpPr txBox="1"/>
          <p:nvPr/>
        </p:nvSpPr>
        <p:spPr>
          <a:xfrm>
            <a:off x="290288" y="3975972"/>
            <a:ext cx="5538233" cy="705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600" kern="1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h. Werkgebieden Heerhugowaard - Restaurant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600" kern="100" dirty="0">
                <a:solidFill>
                  <a:srgbClr val="013974"/>
                </a:solidFill>
                <a:effectLst/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i</a:t>
            </a:r>
            <a:r>
              <a:rPr lang="nl-NL" sz="1600" kern="100" dirty="0">
                <a:solidFill>
                  <a:srgbClr val="013974"/>
                </a:solidFill>
                <a:latin typeface="Amasis MT Pro Black" panose="02040A040500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.  Wegwijs in gedrag – Atelier </a:t>
            </a:r>
            <a:endParaRPr lang="nl-NL" sz="1600" kern="100" dirty="0">
              <a:solidFill>
                <a:srgbClr val="013974"/>
              </a:solidFill>
              <a:effectLst/>
              <a:latin typeface="Amasis MT Pro Black" panose="02040A040500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68688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8CC5192D7109418530016D3A47FA12" ma:contentTypeVersion="16" ma:contentTypeDescription="Een nieuw document maken." ma:contentTypeScope="" ma:versionID="12172913e78fb350e6c13b1263459492">
  <xsd:schema xmlns:xsd="http://www.w3.org/2001/XMLSchema" xmlns:xs="http://www.w3.org/2001/XMLSchema" xmlns:p="http://schemas.microsoft.com/office/2006/metadata/properties" xmlns:ns3="af1c31dd-5865-4262-bfbc-fb6774313d9f" xmlns:ns4="a0a2050c-42ce-4ea7-874f-87d6612a1061" targetNamespace="http://schemas.microsoft.com/office/2006/metadata/properties" ma:root="true" ma:fieldsID="0b7f4a9892ef8a8d76966efee52ef738" ns3:_="" ns4:_="">
    <xsd:import namespace="af1c31dd-5865-4262-bfbc-fb6774313d9f"/>
    <xsd:import namespace="a0a2050c-42ce-4ea7-874f-87d6612a106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bjectDetectorVersion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1c31dd-5865-4262-bfbc-fb6774313d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a2050c-42ce-4ea7-874f-87d6612a106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f1c31dd-5865-4262-bfbc-fb6774313d9f" xsi:nil="true"/>
  </documentManagement>
</p:properties>
</file>

<file path=customXml/itemProps1.xml><?xml version="1.0" encoding="utf-8"?>
<ds:datastoreItem xmlns:ds="http://schemas.openxmlformats.org/officeDocument/2006/customXml" ds:itemID="{3A88EBED-B3DB-4DC4-9597-8079315464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CB45EE3-0D42-4AE2-A3DE-FCBBDA8E77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1c31dd-5865-4262-bfbc-fb6774313d9f"/>
    <ds:schemaRef ds:uri="a0a2050c-42ce-4ea7-874f-87d6612a10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2235FCE-824A-4354-8795-E704E30F5E2F}">
  <ds:schemaRefs>
    <ds:schemaRef ds:uri="http://schemas.microsoft.com/office/2006/documentManagement/types"/>
    <ds:schemaRef ds:uri="http://purl.org/dc/terms/"/>
    <ds:schemaRef ds:uri="a0a2050c-42ce-4ea7-874f-87d6612a1061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af1c31dd-5865-4262-bfbc-fb6774313d9f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3122</TotalTime>
  <Words>195</Words>
  <Application>Microsoft Office PowerPoint</Application>
  <PresentationFormat>Breedbeeld</PresentationFormat>
  <Paragraphs>46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0" baseType="lpstr">
      <vt:lpstr>Amasis MT Pro Black</vt:lpstr>
      <vt:lpstr>Arial</vt:lpstr>
      <vt:lpstr>Arnhem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Openingsdia </dc:title>
  <dc:creator>Arlan de With</dc:creator>
  <cp:lastModifiedBy>Jolanda Willemsen</cp:lastModifiedBy>
  <cp:revision>10</cp:revision>
  <dcterms:created xsi:type="dcterms:W3CDTF">2023-09-17T10:40:06Z</dcterms:created>
  <dcterms:modified xsi:type="dcterms:W3CDTF">2023-09-25T07:37:31Z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0x010100628CC5192D7109418530016D3A47FA12</vt:lpwstr>
  </property>
</Properties>
</file>