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09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93881-562D-4904-A938-8ACB63AA5038}" v="191" dt="2023-09-17T17:33:5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 autoAdjust="0"/>
    <p:restoredTop sz="95918" autoAdjust="0"/>
  </p:normalViewPr>
  <p:slideViewPr>
    <p:cSldViewPr snapToGrid="0">
      <p:cViewPr varScale="1">
        <p:scale>
          <a:sx n="82" d="100"/>
          <a:sy n="82" d="100"/>
        </p:scale>
        <p:origin x="59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1BA1-E924-6F49-8325-4D1127161242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FDC2-C9A6-6746-BD87-E7663D71FE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93693-8A42-F09D-6E1D-03C20AD6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09EE2-71E5-B2A6-F836-5DEFD1233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EF3F45-1011-26A3-508C-9F5DB772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C00210-142F-52E7-AD94-8795D4B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C28696-6906-496F-3F8D-96E6B7DD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21D-D341-7726-8E3E-CA98F90B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56558A-239D-235A-64C3-1998E539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973B1B-0E4D-D203-FF66-B609548A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34E27-8B73-05C6-ED13-7761EB09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28628-4A7C-FACE-1A60-8355C4F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1BF185-B90A-CB5C-7071-7A7287275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686B75-5D24-3B94-13CF-1D1A6A68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83310-7AE4-7B28-30EA-38AD637A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3A3C6-CA18-B352-3E8D-6B6EBA3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670F01-07D4-130D-2642-BCB1FCF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58FA2-039F-4527-AA07-AF213324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E6D0F-F723-667F-B3E7-84408B0E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2BB4E-12FB-E91D-C06C-DD6F3C2C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62F1B-88E7-2500-4998-43CC3138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C28DA-562C-1B5F-7CA6-668AE4D2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C6B39-91EB-9F85-7A29-20A0B55F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B0315B-06AE-DDB3-FB43-1B64F60B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F9917-4F7C-6D4C-53C5-C71FC1B2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C32D1D-D4CA-C0F3-1E4A-77594EB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49088-C994-3BC6-6AC8-0B4F5EC2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7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F6B71-E5C5-3F83-3764-08E3E0E8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015CC-E044-5CA6-E213-CD0E1125C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F5751C-C14D-E44E-FE03-6715F71CB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8AE530-E46D-3678-BEA0-AF5437CC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173C8-154E-F7AB-2D6F-DA77F62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42DAA6-4060-8291-3FB8-640F61E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964B1-8BB4-45A9-133D-D9B015B6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BD609-A490-9300-7E70-4E0087A2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E2C471-6A97-CBAF-BDB7-73D34AD5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C18CC8-2F8A-85E3-5B8B-0E48AF700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55D1F9-B24A-728C-7740-327A2199B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3E752E-4B66-65B5-B882-55C25ADF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EC7291-44C5-A086-9F12-E56E1C3D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0A93F8-DFE6-C6EE-24E9-C1322DE2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3F669-EB3A-85C2-1C5A-5C82B46F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E039E6-FFFA-D1BC-5A1D-8B9FB1BD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DE394A-6A36-7889-C0B9-34C3491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33015E-FD45-8407-2E2C-CFC35BB8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5FA7B-AD07-3C6B-C8F5-D09FDFDF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ABC040-AEC0-63EA-58CF-2D2FEA2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9DD627-DAF0-F0E0-0B39-9F681042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A1F2-23C1-6C97-9DFB-F9EBF87F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F3DCC-0614-721E-4F50-FBEF8B7C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B8599-43F0-CBD8-7A57-B32E990B2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53F7AC-C36B-65C6-5C35-B4CAFC6A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33C19C-AB4A-6675-4A6E-B818B347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E68C65-180F-0370-56A7-014AC2D3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E1D35-9B0F-99DC-9AC8-4D2E8A40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21C33A-992F-7371-E754-4236FAF5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CB2D3-9668-B2B7-59F6-9E85AFC6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DF30FB-2091-B578-868F-8BC2A223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142D90-159F-601C-F261-9E6EDCF1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193930-D7CB-C4A5-A3A4-FC55793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534DBE-82BF-A227-9FDA-B3B30938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FC920E-305D-57E3-8526-E6249CFA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07860-5B41-4BA9-681B-8D4A6E827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1D6D7-4F82-79BE-C2ED-134AFCBAC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5F26-7C13-ADF7-E8D1-5AFC61FA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B60C6FD-6263-6A22-B1CA-1B86C8FC0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kleding, persoon, buitenshuis, Menselijk gezicht&#10;&#10;Automatisch gegenereerde beschrijving">
            <a:extLst>
              <a:ext uri="{FF2B5EF4-FFF2-40B4-BE49-F238E27FC236}">
                <a16:creationId xmlns:a16="http://schemas.microsoft.com/office/drawing/2014/main" id="{14263603-8462-6C9B-A0C2-82B7A2DE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23142" r="28061" b="47115"/>
          <a:stretch/>
        </p:blipFill>
        <p:spPr>
          <a:xfrm>
            <a:off x="9443285" y="2179500"/>
            <a:ext cx="2052243" cy="20397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F08A1B2-A9A9-C83E-C639-DC8D53151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0" b="6739"/>
          <a:stretch/>
        </p:blipFill>
        <p:spPr>
          <a:xfrm>
            <a:off x="696470" y="2187738"/>
            <a:ext cx="2052242" cy="20424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DF9967B-5D9B-7138-16A9-247B7798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075" y="2197302"/>
            <a:ext cx="2052243" cy="2039881"/>
          </a:xfrm>
          <a:prstGeom prst="rect">
            <a:avLst/>
          </a:prstGeom>
        </p:spPr>
      </p:pic>
      <p:pic>
        <p:nvPicPr>
          <p:cNvPr id="3" name="Afbeelding 2" descr="Afbeelding met persoon, Menselijk gezicht, buitenshuis, hemel&#10;&#10;Automatisch gegenereerde beschrijving">
            <a:extLst>
              <a:ext uri="{FF2B5EF4-FFF2-40B4-BE49-F238E27FC236}">
                <a16:creationId xmlns:a16="http://schemas.microsoft.com/office/drawing/2014/main" id="{F653EAA5-9CD8-31C3-FC2A-9AD4D9FF0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r="19206"/>
          <a:stretch/>
        </p:blipFill>
        <p:spPr>
          <a:xfrm>
            <a:off x="6527680" y="2179500"/>
            <a:ext cx="2052243" cy="2080101"/>
          </a:xfrm>
          <a:prstGeom prst="rect">
            <a:avLst/>
          </a:prstGeom>
        </p:spPr>
      </p:pic>
      <p:pic>
        <p:nvPicPr>
          <p:cNvPr id="13" name="Afbeelding 12" descr="Afbeelding met ruimte, hemel, Universum, sterrenbeeld">
            <a:extLst>
              <a:ext uri="{FF2B5EF4-FFF2-40B4-BE49-F238E27FC236}">
                <a16:creationId xmlns:a16="http://schemas.microsoft.com/office/drawing/2014/main" id="{E7FE571C-0D06-6CEE-6930-B49ED969E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8118" b="79665"/>
          <a:stretch/>
        </p:blipFill>
        <p:spPr>
          <a:xfrm>
            <a:off x="530535" y="4585045"/>
            <a:ext cx="2384115" cy="578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 descr="Afbeelding met ruimte, hemel, Universum, sterrenbeeld">
            <a:extLst>
              <a:ext uri="{FF2B5EF4-FFF2-40B4-BE49-F238E27FC236}">
                <a16:creationId xmlns:a16="http://schemas.microsoft.com/office/drawing/2014/main" id="{0F329866-26E9-8F56-B54C-51D72A38CB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8118" b="79665"/>
          <a:stretch/>
        </p:blipFill>
        <p:spPr>
          <a:xfrm>
            <a:off x="9277350" y="4581065"/>
            <a:ext cx="2384115" cy="578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Afbeelding 24" descr="Afbeelding met ruimte, hemel, Universum, sterrenbeeld">
            <a:extLst>
              <a:ext uri="{FF2B5EF4-FFF2-40B4-BE49-F238E27FC236}">
                <a16:creationId xmlns:a16="http://schemas.microsoft.com/office/drawing/2014/main" id="{51C0FD3E-A9A2-D8F3-D50B-E817281CC6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8118" b="79665"/>
          <a:stretch/>
        </p:blipFill>
        <p:spPr>
          <a:xfrm>
            <a:off x="3446140" y="4581065"/>
            <a:ext cx="2384115" cy="578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 descr="Afbeelding met ruimte, hemel, Universum, sterrenbeeld">
            <a:extLst>
              <a:ext uri="{FF2B5EF4-FFF2-40B4-BE49-F238E27FC236}">
                <a16:creationId xmlns:a16="http://schemas.microsoft.com/office/drawing/2014/main" id="{D068B090-35C7-4584-0E8B-E3411B2DFA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8118" b="79665"/>
          <a:stretch/>
        </p:blipFill>
        <p:spPr>
          <a:xfrm>
            <a:off x="6361745" y="4581065"/>
            <a:ext cx="2384115" cy="578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C7106B-1A77-4A4D-03FF-03DAAACA33DA}"/>
              </a:ext>
            </a:extLst>
          </p:cNvPr>
          <p:cNvSpPr txBox="1"/>
          <p:nvPr/>
        </p:nvSpPr>
        <p:spPr>
          <a:xfrm>
            <a:off x="6361744" y="5423512"/>
            <a:ext cx="2384116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13974"/>
                </a:solidFill>
                <a:latin typeface="Amasis MT Pro Black" panose="02040A04050005020304" pitchFamily="18" charset="0"/>
                <a:ea typeface="PMingLiU" panose="02020500000000000000" pitchFamily="18" charset="-120"/>
              </a:rPr>
              <a:t>Ervaringsdeskundige jongere</a:t>
            </a:r>
            <a:endParaRPr lang="nl-NL" sz="1600" dirty="0">
              <a:solidFill>
                <a:srgbClr val="013974"/>
              </a:solidFill>
              <a:effectLst/>
              <a:latin typeface="Amasis MT Pro Black" panose="02040A040500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E87273-369A-DEAE-9321-F837349649FD}"/>
              </a:ext>
            </a:extLst>
          </p:cNvPr>
          <p:cNvSpPr txBox="1"/>
          <p:nvPr/>
        </p:nvSpPr>
        <p:spPr>
          <a:xfrm>
            <a:off x="522858" y="5423513"/>
            <a:ext cx="2384115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13974"/>
                </a:solidFill>
                <a:latin typeface="Amasis MT Pro Black" panose="02040A04050005020304" pitchFamily="18" charset="0"/>
                <a:ea typeface="PMingLiU" panose="02020500000000000000" pitchFamily="18" charset="-120"/>
              </a:rPr>
              <a:t>Kinderburgemeester, </a:t>
            </a:r>
            <a:r>
              <a:rPr lang="nl-NL" sz="1600" dirty="0">
                <a:solidFill>
                  <a:srgbClr val="013974"/>
                </a:solidFill>
                <a:latin typeface="Amasis MT Pro Black" panose="02040A04050005020304" pitchFamily="18" charset="0"/>
              </a:rPr>
              <a:t>Leerling BS de Durf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39B6F1-FAFF-D573-04F3-7A84076B716F}"/>
              </a:ext>
            </a:extLst>
          </p:cNvPr>
          <p:cNvSpPr txBox="1"/>
          <p:nvPr/>
        </p:nvSpPr>
        <p:spPr>
          <a:xfrm>
            <a:off x="3446138" y="5432361"/>
            <a:ext cx="2384115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solidFill>
                  <a:srgbClr val="013974"/>
                </a:solidFill>
                <a:latin typeface="Amasis MT Pro Black" panose="02040A04050005020304" pitchFamily="18" charset="0"/>
                <a:ea typeface="PMingLiU" panose="02020500000000000000" pitchFamily="18" charset="-120"/>
              </a:rPr>
              <a:t>VZ leerlingenraad leerli</a:t>
            </a:r>
            <a:r>
              <a:rPr lang="nl-NL" sz="1600" dirty="0">
                <a:solidFill>
                  <a:srgbClr val="013974"/>
                </a:solidFill>
                <a:latin typeface="Amasis MT Pro Black" panose="02040A04050005020304" pitchFamily="18" charset="0"/>
              </a:rPr>
              <a:t>ng BS Durf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E163AF6-EE47-1700-B637-BF101B51B2FF}"/>
              </a:ext>
            </a:extLst>
          </p:cNvPr>
          <p:cNvSpPr txBox="1"/>
          <p:nvPr/>
        </p:nvSpPr>
        <p:spPr>
          <a:xfrm>
            <a:off x="9277350" y="5260588"/>
            <a:ext cx="23841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1600" dirty="0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Student Bestuurskunde VU, Ervaringsdeskundige speciaal onderwijs cluster 2​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697E661-5E55-FF81-0BE5-F555BEE27975}"/>
              </a:ext>
            </a:extLst>
          </p:cNvPr>
          <p:cNvSpPr txBox="1"/>
          <p:nvPr/>
        </p:nvSpPr>
        <p:spPr>
          <a:xfrm>
            <a:off x="275280" y="4692700"/>
            <a:ext cx="288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Malaika</a:t>
            </a:r>
            <a:r>
              <a:rPr lang="nl-NL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Mughal</a:t>
            </a:r>
            <a:endParaRPr lang="nl-NL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9DFAD8A-963C-981F-4939-2669145628C7}"/>
              </a:ext>
            </a:extLst>
          </p:cNvPr>
          <p:cNvSpPr txBox="1"/>
          <p:nvPr/>
        </p:nvSpPr>
        <p:spPr>
          <a:xfrm>
            <a:off x="3193278" y="4689500"/>
            <a:ext cx="288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masis MT Pro Black" panose="02040A04050005020304" pitchFamily="18" charset="0"/>
              </a:rPr>
              <a:t>Sam </a:t>
            </a:r>
            <a:r>
              <a:rPr lang="nl-NL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Hergaarden</a:t>
            </a:r>
            <a:endParaRPr lang="nl-NL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D05BFAC-B7A3-2AC4-7D72-E78F7E8E0E57}"/>
              </a:ext>
            </a:extLst>
          </p:cNvPr>
          <p:cNvSpPr txBox="1"/>
          <p:nvPr/>
        </p:nvSpPr>
        <p:spPr>
          <a:xfrm>
            <a:off x="6108887" y="4689500"/>
            <a:ext cx="288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masis MT Pro Black" panose="02040A04050005020304" pitchFamily="18" charset="0"/>
              </a:rPr>
              <a:t>Melchior Wammes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6DDEBA3-5677-320E-A11E-63FF35FD0D95}"/>
              </a:ext>
            </a:extLst>
          </p:cNvPr>
          <p:cNvSpPr txBox="1"/>
          <p:nvPr/>
        </p:nvSpPr>
        <p:spPr>
          <a:xfrm>
            <a:off x="9024490" y="4689500"/>
            <a:ext cx="288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masis MT Pro Black" panose="02040A04050005020304" pitchFamily="18" charset="0"/>
              </a:rPr>
              <a:t>Luc Damen</a:t>
            </a:r>
          </a:p>
        </p:txBody>
      </p:sp>
      <p:pic>
        <p:nvPicPr>
          <p:cNvPr id="31" name="Afbeelding 30" descr="Afbeelding met ruimte, hemel, Universum, sterrenbeeld">
            <a:extLst>
              <a:ext uri="{FF2B5EF4-FFF2-40B4-BE49-F238E27FC236}">
                <a16:creationId xmlns:a16="http://schemas.microsoft.com/office/drawing/2014/main" id="{FD001904-A52D-4227-2D05-E9BE97A33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32" name="Afbeelding 31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7A4B6DE0-E54F-5BC2-7666-20F2BA8AF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33" name="Afbeelding 32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797286DB-2595-10D0-F39A-4A9D49E0C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34" name="Afbeelding 33" descr="Afbeelding met Kleurrijkheid, plein, pixel, ontwerp">
            <a:extLst>
              <a:ext uri="{FF2B5EF4-FFF2-40B4-BE49-F238E27FC236}">
                <a16:creationId xmlns:a16="http://schemas.microsoft.com/office/drawing/2014/main" id="{ECABEDCD-31F8-660E-4BB0-4AF0183B7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35" name="Afbeelding 34" descr="Afbeelding met Kleurrijkheid, plein, pixel, ontwerp">
            <a:extLst>
              <a:ext uri="{FF2B5EF4-FFF2-40B4-BE49-F238E27FC236}">
                <a16:creationId xmlns:a16="http://schemas.microsoft.com/office/drawing/2014/main" id="{A6A07D3B-7D21-F8E4-DEED-FB7955674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4CAE9796-5499-687E-F22C-1ADB7939200C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Jongerenpanel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99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CC5192D7109418530016D3A47FA12" ma:contentTypeVersion="16" ma:contentTypeDescription="Een nieuw document maken." ma:contentTypeScope="" ma:versionID="12172913e78fb350e6c13b1263459492">
  <xsd:schema xmlns:xsd="http://www.w3.org/2001/XMLSchema" xmlns:xs="http://www.w3.org/2001/XMLSchema" xmlns:p="http://schemas.microsoft.com/office/2006/metadata/properties" xmlns:ns3="af1c31dd-5865-4262-bfbc-fb6774313d9f" xmlns:ns4="a0a2050c-42ce-4ea7-874f-87d6612a1061" targetNamespace="http://schemas.microsoft.com/office/2006/metadata/properties" ma:root="true" ma:fieldsID="0b7f4a9892ef8a8d76966efee52ef738" ns3:_="" ns4:_="">
    <xsd:import namespace="af1c31dd-5865-4262-bfbc-fb6774313d9f"/>
    <xsd:import namespace="a0a2050c-42ce-4ea7-874f-87d6612a10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31dd-5865-4262-bfbc-fb6774313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2050c-42ce-4ea7-874f-87d6612a1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1c31dd-5865-4262-bfbc-fb6774313d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45EE3-0D42-4AE2-A3DE-FCBBDA8E7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c31dd-5865-4262-bfbc-fb6774313d9f"/>
    <ds:schemaRef ds:uri="a0a2050c-42ce-4ea7-874f-87d6612a1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35FCE-824A-4354-8795-E704E30F5E2F}">
  <ds:schemaRefs>
    <ds:schemaRef ds:uri="http://schemas.microsoft.com/office/2006/documentManagement/types"/>
    <ds:schemaRef ds:uri="http://purl.org/dc/terms/"/>
    <ds:schemaRef ds:uri="a0a2050c-42ce-4ea7-874f-87d6612a106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f1c31dd-5865-4262-bfbc-fb6774313d9f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88EBED-B3DB-4DC4-9597-807931546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37</Words>
  <Application>Microsoft Office PowerPoint</Application>
  <PresentationFormat>Breedbeeld</PresentationFormat>
  <Paragraphs>10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Amasis MT Pro Black</vt:lpstr>
      <vt:lpstr>Arial</vt:lpstr>
      <vt:lpstr>Arnhem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Openingsdia </dc:title>
  <dc:creator>Arlan de With</dc:creator>
  <cp:lastModifiedBy>Jolanda Willemsen</cp:lastModifiedBy>
  <cp:revision>10</cp:revision>
  <dcterms:created xsi:type="dcterms:W3CDTF">2023-09-17T10:40:06Z</dcterms:created>
  <dcterms:modified xsi:type="dcterms:W3CDTF">2023-09-25T07:41:52Z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0x010100628CC5192D7109418530016D3A47FA12</vt:lpwstr>
  </property>
</Properties>
</file>