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11" r:id="rId5"/>
    <p:sldId id="297" r:id="rId6"/>
    <p:sldId id="312" r:id="rId7"/>
    <p:sldId id="313" r:id="rId8"/>
    <p:sldId id="299" r:id="rId9"/>
    <p:sldId id="322" r:id="rId10"/>
    <p:sldId id="314" r:id="rId11"/>
    <p:sldId id="336" r:id="rId12"/>
    <p:sldId id="344" r:id="rId13"/>
    <p:sldId id="337" r:id="rId14"/>
    <p:sldId id="341" r:id="rId15"/>
    <p:sldId id="338" r:id="rId16"/>
    <p:sldId id="339" r:id="rId17"/>
    <p:sldId id="342" r:id="rId18"/>
    <p:sldId id="340" r:id="rId19"/>
    <p:sldId id="343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93881-562D-4904-A938-8ACB63AA5038}" v="191" dt="2023-09-17T17:33:53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7" autoAdjust="0"/>
    <p:restoredTop sz="95918" autoAdjust="0"/>
  </p:normalViewPr>
  <p:slideViewPr>
    <p:cSldViewPr snapToGrid="0">
      <p:cViewPr varScale="1">
        <p:scale>
          <a:sx n="82" d="100"/>
          <a:sy n="82" d="100"/>
        </p:scale>
        <p:origin x="44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F1BA1-E924-6F49-8325-4D1127161242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FDC2-C9A6-6746-BD87-E7663D71FE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43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93693-8A42-F09D-6E1D-03C20AD69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09EE2-71E5-B2A6-F836-5DEFD1233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EF3F45-1011-26A3-508C-9F5DB772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C00210-142F-52E7-AD94-8795D4B3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C28696-6906-496F-3F8D-96E6B7DD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1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9D21D-D341-7726-8E3E-CA98F90B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56558A-239D-235A-64C3-1998E539A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973B1B-0E4D-D203-FF66-B609548A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334E27-8B73-05C6-ED13-7761EB09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528628-4A7C-FACE-1A60-8355C4FC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1BF185-B90A-CB5C-7071-7A7287275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686B75-5D24-3B94-13CF-1D1A6A68E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683310-7AE4-7B28-30EA-38AD637A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33A3C6-CA18-B352-3E8D-6B6EBA35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670F01-07D4-130D-2642-BCB1FCFA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58FA2-039F-4527-AA07-AF213324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5E6D0F-F723-667F-B3E7-84408B0E5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B2BB4E-12FB-E91D-C06C-DD6F3C2C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E62F1B-88E7-2500-4998-43CC3138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CC28DA-562C-1B5F-7CA6-668AE4D2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2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C6B39-91EB-9F85-7A29-20A0B55F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B0315B-06AE-DDB3-FB43-1B64F60B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9F9917-4F7C-6D4C-53C5-C71FC1B2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C32D1D-D4CA-C0F3-1E4A-77594EB2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49088-C994-3BC6-6AC8-0B4F5EC2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7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F6B71-E5C5-3F83-3764-08E3E0E8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F015CC-E044-5CA6-E213-CD0E1125C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F5751C-C14D-E44E-FE03-6715F71CB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8AE530-E46D-3678-BEA0-AF5437CC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4173C8-154E-F7AB-2D6F-DA77F62B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42DAA6-4060-8291-3FB8-640F61E3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964B1-8BB4-45A9-133D-D9B015B6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BD609-A490-9300-7E70-4E0087A2B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E2C471-6A97-CBAF-BDB7-73D34AD53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C18CC8-2F8A-85E3-5B8B-0E48AF700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555D1F9-B24A-728C-7740-327A2199B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83E752E-4B66-65B5-B882-55C25ADF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EC7291-44C5-A086-9F12-E56E1C3D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0A93F8-DFE6-C6EE-24E9-C1322DE2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3F669-EB3A-85C2-1C5A-5C82B46F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E039E6-FFFA-D1BC-5A1D-8B9FB1BD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DE394A-6A36-7889-C0B9-34C3491C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33015E-FD45-8407-2E2C-CFC35BB8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6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5FA7B-AD07-3C6B-C8F5-D09FDFDF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ABC040-AEC0-63EA-58CF-2D2FEA28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9DD627-DAF0-F0E0-0B39-9F681042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3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FA1F2-23C1-6C97-9DFB-F9EBF87F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4F3DCC-0614-721E-4F50-FBEF8B7C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CB8599-43F0-CBD8-7A57-B32E990B2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53F7AC-C36B-65C6-5C35-B4CAFC6A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33C19C-AB4A-6675-4A6E-B818B347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E68C65-180F-0370-56A7-014AC2D3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E1D35-9B0F-99DC-9AC8-4D2E8A40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921C33A-992F-7371-E754-4236FAF57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CB2D3-9668-B2B7-59F6-9E85AFC62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DF30FB-2091-B578-868F-8BC2A223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142D90-159F-601C-F261-9E6EDCF1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193930-D7CB-C4A5-A3A4-FC55793F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534DBE-82BF-A227-9FDA-B3B30938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FC920E-305D-57E3-8526-E6249CFA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F07860-5B41-4BA9-681B-8D4A6E827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F1D6D7-4F82-79BE-C2ED-134AFCBAC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5F26-7C13-ADF7-E8D1-5AFC61FA1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7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139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7987"/>
            <a:ext cx="7413736" cy="5259746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7" y="1549755"/>
            <a:ext cx="5763904" cy="4089257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8986231" y="4421881"/>
            <a:ext cx="4551100" cy="333687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1D9CA582-4815-BB89-3F7A-B26912D61562}"/>
              </a:ext>
            </a:extLst>
          </p:cNvPr>
          <p:cNvSpPr txBox="1"/>
          <p:nvPr/>
        </p:nvSpPr>
        <p:spPr>
          <a:xfrm>
            <a:off x="1060975" y="2999921"/>
            <a:ext cx="6352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Arnhem" panose="02000803080000020004" pitchFamily="50" charset="0"/>
              </a:rPr>
              <a:t>Het Afscheid</a:t>
            </a:r>
            <a:endParaRPr lang="en-GB" sz="72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755996" y="-505884"/>
            <a:ext cx="2528381" cy="185381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23D8488-29D0-90CC-8CB0-8442E48E56AF}"/>
              </a:ext>
            </a:extLst>
          </p:cNvPr>
          <p:cNvSpPr txBox="1"/>
          <p:nvPr/>
        </p:nvSpPr>
        <p:spPr>
          <a:xfrm>
            <a:off x="1060975" y="5826829"/>
            <a:ext cx="427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2800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0329AA2-0C6E-1B02-C656-796F2A2B56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9155" y="63210"/>
            <a:ext cx="2405669" cy="1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1783"/>
          <a:stretch/>
        </p:blipFill>
        <p:spPr>
          <a:xfrm>
            <a:off x="-23413" y="-11743"/>
            <a:ext cx="12192000" cy="1853815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2906974" cy="2062381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813">
            <a:off x="9405258" y="-168670"/>
            <a:ext cx="2673532" cy="1896763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10930621" y="885544"/>
            <a:ext cx="1798049" cy="1318334"/>
          </a:xfrm>
          <a:prstGeom prst="rect">
            <a:avLst/>
          </a:prstGeom>
        </p:spPr>
      </p:pic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435727" y="-284922"/>
            <a:ext cx="1452032" cy="10646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BB7CA8-D741-AA60-5847-4E5269B67F4A}"/>
              </a:ext>
            </a:extLst>
          </p:cNvPr>
          <p:cNvSpPr txBox="1"/>
          <p:nvPr/>
        </p:nvSpPr>
        <p:spPr>
          <a:xfrm>
            <a:off x="1769137" y="499665"/>
            <a:ext cx="86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48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8" name="Afbeelding 7" descr="Afbeelding met ruimte, hemel, Universum, sterrenbeeld">
            <a:extLst>
              <a:ext uri="{FF2B5EF4-FFF2-40B4-BE49-F238E27FC236}">
                <a16:creationId xmlns:a16="http://schemas.microsoft.com/office/drawing/2014/main" id="{E136C5D5-6F5D-C4EA-99A7-A1DBE3EB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9665"/>
          <a:stretch/>
        </p:blipFill>
        <p:spPr>
          <a:xfrm>
            <a:off x="2350666" y="4296812"/>
            <a:ext cx="7490668" cy="72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D8EE41D-9916-939C-371D-89A2B92AB59F}"/>
              </a:ext>
            </a:extLst>
          </p:cNvPr>
          <p:cNvSpPr txBox="1"/>
          <p:nvPr/>
        </p:nvSpPr>
        <p:spPr>
          <a:xfrm>
            <a:off x="2350667" y="4292173"/>
            <a:ext cx="749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Marianne </a:t>
            </a:r>
            <a:r>
              <a:rPr lang="nl-NL" sz="40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Volp</a:t>
            </a:r>
            <a:endParaRPr lang="en-GB" sz="4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89E630-E951-75A4-DB01-94566485DA58}"/>
              </a:ext>
            </a:extLst>
          </p:cNvPr>
          <p:cNvSpPr/>
          <p:nvPr/>
        </p:nvSpPr>
        <p:spPr>
          <a:xfrm>
            <a:off x="276631" y="3340179"/>
            <a:ext cx="11638764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Voorzitter Raad van Toezicht</a:t>
            </a:r>
          </a:p>
        </p:txBody>
      </p:sp>
    </p:spTree>
    <p:extLst>
      <p:ext uri="{BB962C8B-B14F-4D97-AF65-F5344CB8AC3E}">
        <p14:creationId xmlns:p14="http://schemas.microsoft.com/office/powerpoint/2010/main" val="29453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8787F3F-F2BF-0388-F785-B246AC41E2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verven, kunst, Menselijk gezicht, tekening&#10;&#10;Automatisch gegenereerde beschrijving">
            <a:extLst>
              <a:ext uri="{FF2B5EF4-FFF2-40B4-BE49-F238E27FC236}">
                <a16:creationId xmlns:a16="http://schemas.microsoft.com/office/drawing/2014/main" id="{064878E9-CF29-56C5-5F6E-33FB51E18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03" y="0"/>
            <a:ext cx="5604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0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1783"/>
          <a:stretch/>
        </p:blipFill>
        <p:spPr>
          <a:xfrm>
            <a:off x="-23413" y="-11743"/>
            <a:ext cx="12192000" cy="1853815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2906974" cy="2062381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813">
            <a:off x="9405258" y="-168670"/>
            <a:ext cx="2673532" cy="1896763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10930621" y="885544"/>
            <a:ext cx="1798049" cy="1318334"/>
          </a:xfrm>
          <a:prstGeom prst="rect">
            <a:avLst/>
          </a:prstGeom>
        </p:spPr>
      </p:pic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435727" y="-284922"/>
            <a:ext cx="1452032" cy="10646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BB7CA8-D741-AA60-5847-4E5269B67F4A}"/>
              </a:ext>
            </a:extLst>
          </p:cNvPr>
          <p:cNvSpPr txBox="1"/>
          <p:nvPr/>
        </p:nvSpPr>
        <p:spPr>
          <a:xfrm>
            <a:off x="1769137" y="499665"/>
            <a:ext cx="86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48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8" name="Afbeelding 7" descr="Afbeelding met ruimte, hemel, Universum, sterrenbeeld">
            <a:extLst>
              <a:ext uri="{FF2B5EF4-FFF2-40B4-BE49-F238E27FC236}">
                <a16:creationId xmlns:a16="http://schemas.microsoft.com/office/drawing/2014/main" id="{E136C5D5-6F5D-C4EA-99A7-A1DBE3EB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9665"/>
          <a:stretch/>
        </p:blipFill>
        <p:spPr>
          <a:xfrm>
            <a:off x="2350666" y="4296812"/>
            <a:ext cx="7490668" cy="72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D8EE41D-9916-939C-371D-89A2B92AB59F}"/>
              </a:ext>
            </a:extLst>
          </p:cNvPr>
          <p:cNvSpPr txBox="1"/>
          <p:nvPr/>
        </p:nvSpPr>
        <p:spPr>
          <a:xfrm>
            <a:off x="2350667" y="4292173"/>
            <a:ext cx="749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Helma van der Hoorn</a:t>
            </a:r>
            <a:endParaRPr lang="en-GB" sz="4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89E630-E951-75A4-DB01-94566485DA58}"/>
              </a:ext>
            </a:extLst>
          </p:cNvPr>
          <p:cNvSpPr/>
          <p:nvPr/>
        </p:nvSpPr>
        <p:spPr>
          <a:xfrm>
            <a:off x="230912" y="3497344"/>
            <a:ext cx="11730199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Voorzitter College van Bestuur Vonk</a:t>
            </a:r>
          </a:p>
        </p:txBody>
      </p:sp>
    </p:spTree>
    <p:extLst>
      <p:ext uri="{BB962C8B-B14F-4D97-AF65-F5344CB8AC3E}">
        <p14:creationId xmlns:p14="http://schemas.microsoft.com/office/powerpoint/2010/main" val="411275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1783"/>
          <a:stretch/>
        </p:blipFill>
        <p:spPr>
          <a:xfrm>
            <a:off x="-23413" y="-11743"/>
            <a:ext cx="12192000" cy="1853815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2906974" cy="2062381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813">
            <a:off x="9405258" y="-168670"/>
            <a:ext cx="2673532" cy="1896763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10930621" y="885544"/>
            <a:ext cx="1798049" cy="1318334"/>
          </a:xfrm>
          <a:prstGeom prst="rect">
            <a:avLst/>
          </a:prstGeom>
        </p:spPr>
      </p:pic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435727" y="-284922"/>
            <a:ext cx="1452032" cy="10646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BB7CA8-D741-AA60-5847-4E5269B67F4A}"/>
              </a:ext>
            </a:extLst>
          </p:cNvPr>
          <p:cNvSpPr txBox="1"/>
          <p:nvPr/>
        </p:nvSpPr>
        <p:spPr>
          <a:xfrm>
            <a:off x="1769137" y="499665"/>
            <a:ext cx="86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48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8" name="Afbeelding 7" descr="Afbeelding met ruimte, hemel, Universum, sterrenbeeld">
            <a:extLst>
              <a:ext uri="{FF2B5EF4-FFF2-40B4-BE49-F238E27FC236}">
                <a16:creationId xmlns:a16="http://schemas.microsoft.com/office/drawing/2014/main" id="{E136C5D5-6F5D-C4EA-99A7-A1DBE3EB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9665"/>
          <a:stretch/>
        </p:blipFill>
        <p:spPr>
          <a:xfrm>
            <a:off x="1629936" y="4327952"/>
            <a:ext cx="8932127" cy="13759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D8EE41D-9916-939C-371D-89A2B92AB59F}"/>
              </a:ext>
            </a:extLst>
          </p:cNvPr>
          <p:cNvSpPr txBox="1"/>
          <p:nvPr/>
        </p:nvSpPr>
        <p:spPr>
          <a:xfrm>
            <a:off x="1629936" y="4346803"/>
            <a:ext cx="893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Werkgebied Langedijk &amp; accordeonvereniging Dal Segno</a:t>
            </a:r>
            <a:endParaRPr lang="en-GB" sz="4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89E630-E951-75A4-DB01-94566485DA58}"/>
              </a:ext>
            </a:extLst>
          </p:cNvPr>
          <p:cNvSpPr/>
          <p:nvPr/>
        </p:nvSpPr>
        <p:spPr>
          <a:xfrm>
            <a:off x="3468053" y="3483058"/>
            <a:ext cx="5255926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Collega’s zingen</a:t>
            </a:r>
          </a:p>
        </p:txBody>
      </p:sp>
    </p:spTree>
    <p:extLst>
      <p:ext uri="{BB962C8B-B14F-4D97-AF65-F5344CB8AC3E}">
        <p14:creationId xmlns:p14="http://schemas.microsoft.com/office/powerpoint/2010/main" val="383775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1783"/>
          <a:stretch/>
        </p:blipFill>
        <p:spPr>
          <a:xfrm>
            <a:off x="-23413" y="-11743"/>
            <a:ext cx="12192000" cy="1853815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2906974" cy="2062381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813">
            <a:off x="9405258" y="-168670"/>
            <a:ext cx="2673532" cy="1896763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10930621" y="885544"/>
            <a:ext cx="1798049" cy="1318334"/>
          </a:xfrm>
          <a:prstGeom prst="rect">
            <a:avLst/>
          </a:prstGeom>
        </p:spPr>
      </p:pic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435727" y="-284922"/>
            <a:ext cx="1452032" cy="10646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BB7CA8-D741-AA60-5847-4E5269B67F4A}"/>
              </a:ext>
            </a:extLst>
          </p:cNvPr>
          <p:cNvSpPr txBox="1"/>
          <p:nvPr/>
        </p:nvSpPr>
        <p:spPr>
          <a:xfrm>
            <a:off x="1769137" y="499665"/>
            <a:ext cx="86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48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2B137F5-6315-C8F7-AD55-F2BBFC869013}"/>
              </a:ext>
            </a:extLst>
          </p:cNvPr>
          <p:cNvSpPr txBox="1"/>
          <p:nvPr/>
        </p:nvSpPr>
        <p:spPr>
          <a:xfrm>
            <a:off x="541171" y="2115251"/>
            <a:ext cx="115547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 (2x)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glimlach van een kind doet je beseffen dat je leeft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glimlach van een kind dat nog een leven voor zich heeft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 leven is de moeite waard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 soms wel wat verdriet, maar met liefde, geluk en plezier in ‘t verschiet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glimlach van een kind dat met een trein speelt of een pop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Zo’n glimlach maakt je blij daar kan geen feest meer tegen op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 geeft het dat je ouder wordt dat maakt toch niets meer uit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Want je voelt je gelukkig al heb je geen duit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33685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1783"/>
          <a:stretch/>
        </p:blipFill>
        <p:spPr>
          <a:xfrm>
            <a:off x="-23413" y="-11743"/>
            <a:ext cx="12192000" cy="1853815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2906974" cy="2062381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813">
            <a:off x="9405258" y="-168670"/>
            <a:ext cx="2673532" cy="1896763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10930621" y="885544"/>
            <a:ext cx="1798049" cy="1318334"/>
          </a:xfrm>
          <a:prstGeom prst="rect">
            <a:avLst/>
          </a:prstGeom>
        </p:spPr>
      </p:pic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435727" y="-284922"/>
            <a:ext cx="1452032" cy="10646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BB7CA8-D741-AA60-5847-4E5269B67F4A}"/>
              </a:ext>
            </a:extLst>
          </p:cNvPr>
          <p:cNvSpPr txBox="1"/>
          <p:nvPr/>
        </p:nvSpPr>
        <p:spPr>
          <a:xfrm>
            <a:off x="1769137" y="499665"/>
            <a:ext cx="86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48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8" name="Afbeelding 7" descr="Afbeelding met ruimte, hemel, Universum, sterrenbeeld">
            <a:extLst>
              <a:ext uri="{FF2B5EF4-FFF2-40B4-BE49-F238E27FC236}">
                <a16:creationId xmlns:a16="http://schemas.microsoft.com/office/drawing/2014/main" id="{E136C5D5-6F5D-C4EA-99A7-A1DBE3EB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9665"/>
          <a:stretch/>
        </p:blipFill>
        <p:spPr>
          <a:xfrm>
            <a:off x="2350666" y="4296812"/>
            <a:ext cx="7490668" cy="72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D8EE41D-9916-939C-371D-89A2B92AB59F}"/>
              </a:ext>
            </a:extLst>
          </p:cNvPr>
          <p:cNvSpPr txBox="1"/>
          <p:nvPr/>
        </p:nvSpPr>
        <p:spPr>
          <a:xfrm>
            <a:off x="2350667" y="4292173"/>
            <a:ext cx="749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Vera </a:t>
            </a:r>
            <a:r>
              <a:rPr lang="nl-NL" sz="40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Naber</a:t>
            </a:r>
            <a:endParaRPr lang="en-GB" sz="4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89E630-E951-75A4-DB01-94566485DA58}"/>
              </a:ext>
            </a:extLst>
          </p:cNvPr>
          <p:cNvSpPr/>
          <p:nvPr/>
        </p:nvSpPr>
        <p:spPr>
          <a:xfrm>
            <a:off x="363321" y="3483058"/>
            <a:ext cx="1146538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Netwerkregisseur Met Andere Ogen</a:t>
            </a:r>
          </a:p>
        </p:txBody>
      </p:sp>
    </p:spTree>
    <p:extLst>
      <p:ext uri="{BB962C8B-B14F-4D97-AF65-F5344CB8AC3E}">
        <p14:creationId xmlns:p14="http://schemas.microsoft.com/office/powerpoint/2010/main" val="420814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139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7987"/>
            <a:ext cx="7413736" cy="5259746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7" y="1549755"/>
            <a:ext cx="5763904" cy="4089257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8986231" y="4421881"/>
            <a:ext cx="4551100" cy="333687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1D9CA582-4815-BB89-3F7A-B26912D61562}"/>
              </a:ext>
            </a:extLst>
          </p:cNvPr>
          <p:cNvSpPr txBox="1"/>
          <p:nvPr/>
        </p:nvSpPr>
        <p:spPr>
          <a:xfrm>
            <a:off x="1060975" y="2999921"/>
            <a:ext cx="6352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72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755996" y="-505884"/>
            <a:ext cx="2528381" cy="185381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EC179D7-2C33-AAB4-B2FD-DEB4CB281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9155" y="63210"/>
            <a:ext cx="2405669" cy="1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7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97739-942D-75F1-8963-32FDD4C3C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429DAE-F4DD-4AA5-1017-93AB8F2E5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E7A7C5A-2BEF-5F3C-82DD-53B09FF5F5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8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97739-942D-75F1-8963-32FDD4C3C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429DAE-F4DD-4AA5-1017-93AB8F2E5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PO_NK_INTRO.mp4" descr="PPO_NK_INTRO.mp4">
            <a:hlinkClick r:id="" action="ppaction://media"/>
            <a:extLst>
              <a:ext uri="{FF2B5EF4-FFF2-40B4-BE49-F238E27FC236}">
                <a16:creationId xmlns:a16="http://schemas.microsoft.com/office/drawing/2014/main" id="{2FC650D8-219F-6D29-63D9-A6A14A85E8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80802" cy="6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139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7987"/>
            <a:ext cx="7413736" cy="5259746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7" y="1549755"/>
            <a:ext cx="5763904" cy="4089257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8986231" y="4421881"/>
            <a:ext cx="4551100" cy="333687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1D9CA582-4815-BB89-3F7A-B26912D61562}"/>
              </a:ext>
            </a:extLst>
          </p:cNvPr>
          <p:cNvSpPr txBox="1"/>
          <p:nvPr/>
        </p:nvSpPr>
        <p:spPr>
          <a:xfrm>
            <a:off x="1060975" y="2999921"/>
            <a:ext cx="6352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72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755996" y="-505884"/>
            <a:ext cx="2528381" cy="185381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21EC60D-F419-81AC-3BE0-3C7444AEC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9155" y="63210"/>
            <a:ext cx="2405669" cy="1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7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139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7987"/>
            <a:ext cx="7413736" cy="5259746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7" y="1549755"/>
            <a:ext cx="5763904" cy="4089257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8986231" y="4421881"/>
            <a:ext cx="4551100" cy="333687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1D9CA582-4815-BB89-3F7A-B26912D61562}"/>
              </a:ext>
            </a:extLst>
          </p:cNvPr>
          <p:cNvSpPr txBox="1"/>
          <p:nvPr/>
        </p:nvSpPr>
        <p:spPr>
          <a:xfrm>
            <a:off x="1060975" y="2999921"/>
            <a:ext cx="6352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chemeClr val="bg1"/>
                </a:solidFill>
                <a:latin typeface="Arnhem" panose="02000803080000020004" pitchFamily="50" charset="0"/>
              </a:rPr>
              <a:t>Terugblik Plannen- en ideeënmarkt</a:t>
            </a:r>
            <a:endParaRPr lang="en-GB" sz="60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755996" y="-505884"/>
            <a:ext cx="2528381" cy="185381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A4627CC-30FC-5E03-0439-D934209B93A8}"/>
              </a:ext>
            </a:extLst>
          </p:cNvPr>
          <p:cNvSpPr txBox="1"/>
          <p:nvPr/>
        </p:nvSpPr>
        <p:spPr>
          <a:xfrm>
            <a:off x="1060975" y="5826829"/>
            <a:ext cx="427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2800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DEA9A7F-7E47-6F75-EF5A-A106046E96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9155" y="63210"/>
            <a:ext cx="2405669" cy="1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97739-942D-75F1-8963-32FDD4C3C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429DAE-F4DD-4AA5-1017-93AB8F2E5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PO_NK_INTRO.mp4" descr="PPO_NK_INTRO.mp4">
            <a:hlinkClick r:id="" action="ppaction://media"/>
            <a:extLst>
              <a:ext uri="{FF2B5EF4-FFF2-40B4-BE49-F238E27FC236}">
                <a16:creationId xmlns:a16="http://schemas.microsoft.com/office/drawing/2014/main" id="{2FC650D8-219F-6D29-63D9-A6A14A85E8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80802" cy="6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1783"/>
          <a:stretch/>
        </p:blipFill>
        <p:spPr>
          <a:xfrm>
            <a:off x="-23413" y="-11743"/>
            <a:ext cx="12192000" cy="1853815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2906974" cy="2062381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813">
            <a:off x="9405258" y="-168670"/>
            <a:ext cx="2673532" cy="1896763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10930621" y="885544"/>
            <a:ext cx="1798049" cy="1318334"/>
          </a:xfrm>
          <a:prstGeom prst="rect">
            <a:avLst/>
          </a:prstGeom>
        </p:spPr>
      </p:pic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435727" y="-284922"/>
            <a:ext cx="1452032" cy="10646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BB7CA8-D741-AA60-5847-4E5269B67F4A}"/>
              </a:ext>
            </a:extLst>
          </p:cNvPr>
          <p:cNvSpPr txBox="1"/>
          <p:nvPr/>
        </p:nvSpPr>
        <p:spPr>
          <a:xfrm>
            <a:off x="1769137" y="499665"/>
            <a:ext cx="86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48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8" name="Afbeelding 7" descr="Afbeelding met ruimte, hemel, Universum, sterrenbeeld">
            <a:extLst>
              <a:ext uri="{FF2B5EF4-FFF2-40B4-BE49-F238E27FC236}">
                <a16:creationId xmlns:a16="http://schemas.microsoft.com/office/drawing/2014/main" id="{E136C5D5-6F5D-C4EA-99A7-A1DBE3EB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9665"/>
          <a:stretch/>
        </p:blipFill>
        <p:spPr>
          <a:xfrm>
            <a:off x="2350666" y="4296812"/>
            <a:ext cx="7490668" cy="72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D8EE41D-9916-939C-371D-89A2B92AB59F}"/>
              </a:ext>
            </a:extLst>
          </p:cNvPr>
          <p:cNvSpPr txBox="1"/>
          <p:nvPr/>
        </p:nvSpPr>
        <p:spPr>
          <a:xfrm>
            <a:off x="2350667" y="4292173"/>
            <a:ext cx="749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Abdelkader Benali</a:t>
            </a:r>
            <a:endParaRPr lang="en-GB" sz="4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89E630-E951-75A4-DB01-94566485DA58}"/>
              </a:ext>
            </a:extLst>
          </p:cNvPr>
          <p:cNvSpPr/>
          <p:nvPr/>
        </p:nvSpPr>
        <p:spPr>
          <a:xfrm>
            <a:off x="4149796" y="3340179"/>
            <a:ext cx="3892412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cap="none" spc="0" dirty="0" err="1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Wrap</a:t>
            </a:r>
            <a:r>
              <a:rPr lang="nl-NL" sz="6600" b="1" cap="none" spc="0" dirty="0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124934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139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7987"/>
            <a:ext cx="7413736" cy="5259746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7" y="1549755"/>
            <a:ext cx="5763904" cy="4089257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8986231" y="4421881"/>
            <a:ext cx="4551100" cy="333687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1D9CA582-4815-BB89-3F7A-B26912D61562}"/>
              </a:ext>
            </a:extLst>
          </p:cNvPr>
          <p:cNvSpPr txBox="1"/>
          <p:nvPr/>
        </p:nvSpPr>
        <p:spPr>
          <a:xfrm>
            <a:off x="1060975" y="2999921"/>
            <a:ext cx="6352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72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755996" y="-505884"/>
            <a:ext cx="2528381" cy="185381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EC179D7-2C33-AAB4-B2FD-DEB4CB281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9155" y="63210"/>
            <a:ext cx="2405669" cy="1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7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1783"/>
          <a:stretch/>
        </p:blipFill>
        <p:spPr>
          <a:xfrm>
            <a:off x="-23413" y="-11743"/>
            <a:ext cx="12192000" cy="1853815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2906974" cy="2062381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813">
            <a:off x="9405258" y="-168670"/>
            <a:ext cx="2673532" cy="1896763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10930621" y="885544"/>
            <a:ext cx="1798049" cy="1318334"/>
          </a:xfrm>
          <a:prstGeom prst="rect">
            <a:avLst/>
          </a:prstGeom>
        </p:spPr>
      </p:pic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435727" y="-284922"/>
            <a:ext cx="1452032" cy="10646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BB7CA8-D741-AA60-5847-4E5269B67F4A}"/>
              </a:ext>
            </a:extLst>
          </p:cNvPr>
          <p:cNvSpPr txBox="1"/>
          <p:nvPr/>
        </p:nvSpPr>
        <p:spPr>
          <a:xfrm>
            <a:off x="1769137" y="499665"/>
            <a:ext cx="86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48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8" name="Afbeelding 7" descr="Afbeelding met ruimte, hemel, Universum, sterrenbeeld">
            <a:extLst>
              <a:ext uri="{FF2B5EF4-FFF2-40B4-BE49-F238E27FC236}">
                <a16:creationId xmlns:a16="http://schemas.microsoft.com/office/drawing/2014/main" id="{E136C5D5-6F5D-C4EA-99A7-A1DBE3EB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9665"/>
          <a:stretch/>
        </p:blipFill>
        <p:spPr>
          <a:xfrm>
            <a:off x="2350666" y="4296812"/>
            <a:ext cx="7490668" cy="72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D8EE41D-9916-939C-371D-89A2B92AB59F}"/>
              </a:ext>
            </a:extLst>
          </p:cNvPr>
          <p:cNvSpPr txBox="1"/>
          <p:nvPr/>
        </p:nvSpPr>
        <p:spPr>
          <a:xfrm>
            <a:off x="2350667" y="4292173"/>
            <a:ext cx="749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Antoine Tromp</a:t>
            </a:r>
            <a:endParaRPr lang="en-GB" sz="4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89E630-E951-75A4-DB01-94566485DA58}"/>
              </a:ext>
            </a:extLst>
          </p:cNvPr>
          <p:cNvSpPr/>
          <p:nvPr/>
        </p:nvSpPr>
        <p:spPr>
          <a:xfrm>
            <a:off x="1779890" y="3340179"/>
            <a:ext cx="8632235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Wethouder De </a:t>
            </a:r>
            <a:r>
              <a:rPr lang="nl-NL" sz="6600" b="1" cap="none" spc="0" dirty="0" err="1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Buch</a:t>
            </a:r>
            <a:endParaRPr lang="nl-NL" sz="6600" b="1" cap="none" spc="0" dirty="0">
              <a:ln w="0"/>
              <a:solidFill>
                <a:srgbClr val="003974"/>
              </a:solidFill>
              <a:effectLst/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3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1783"/>
          <a:stretch/>
        </p:blipFill>
        <p:spPr>
          <a:xfrm>
            <a:off x="-23413" y="-11743"/>
            <a:ext cx="12192000" cy="1853815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2906974" cy="2062381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813">
            <a:off x="9405258" y="-168670"/>
            <a:ext cx="2673532" cy="1896763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10930621" y="885544"/>
            <a:ext cx="1798049" cy="1318334"/>
          </a:xfrm>
          <a:prstGeom prst="rect">
            <a:avLst/>
          </a:prstGeom>
        </p:spPr>
      </p:pic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435727" y="-284922"/>
            <a:ext cx="1452032" cy="10646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BB7CA8-D741-AA60-5847-4E5269B67F4A}"/>
              </a:ext>
            </a:extLst>
          </p:cNvPr>
          <p:cNvSpPr txBox="1"/>
          <p:nvPr/>
        </p:nvSpPr>
        <p:spPr>
          <a:xfrm>
            <a:off x="1769137" y="499665"/>
            <a:ext cx="86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48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8" name="Afbeelding 7" descr="Afbeelding met ruimte, hemel, Universum, sterrenbeeld">
            <a:extLst>
              <a:ext uri="{FF2B5EF4-FFF2-40B4-BE49-F238E27FC236}">
                <a16:creationId xmlns:a16="http://schemas.microsoft.com/office/drawing/2014/main" id="{E136C5D5-6F5D-C4EA-99A7-A1DBE3EB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9665"/>
          <a:stretch/>
        </p:blipFill>
        <p:spPr>
          <a:xfrm>
            <a:off x="2350666" y="4296812"/>
            <a:ext cx="7490668" cy="72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D8EE41D-9916-939C-371D-89A2B92AB59F}"/>
              </a:ext>
            </a:extLst>
          </p:cNvPr>
          <p:cNvSpPr txBox="1"/>
          <p:nvPr/>
        </p:nvSpPr>
        <p:spPr>
          <a:xfrm>
            <a:off x="2350667" y="4292173"/>
            <a:ext cx="749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Mariëlle Moll</a:t>
            </a:r>
            <a:endParaRPr lang="en-GB" sz="4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89E630-E951-75A4-DB01-94566485DA58}"/>
              </a:ext>
            </a:extLst>
          </p:cNvPr>
          <p:cNvSpPr/>
          <p:nvPr/>
        </p:nvSpPr>
        <p:spPr>
          <a:xfrm>
            <a:off x="375031" y="3483058"/>
            <a:ext cx="11441978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Bestuurder </a:t>
            </a:r>
            <a:r>
              <a:rPr lang="nl-NL" sz="4400" b="1" cap="none" spc="0" dirty="0" err="1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Heliomare</a:t>
            </a:r>
            <a:r>
              <a:rPr lang="nl-NL" sz="4400" b="1" cap="none" spc="0" dirty="0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, </a:t>
            </a:r>
            <a:r>
              <a:rPr lang="nl-NL" sz="4400" b="1" dirty="0">
                <a:ln w="0"/>
                <a:solidFill>
                  <a:srgbClr val="003974"/>
                </a:solidFill>
                <a:latin typeface="Amasis MT Pro Black" panose="02040A04050005020304" pitchFamily="18" charset="0"/>
              </a:rPr>
              <a:t>D</a:t>
            </a:r>
            <a:r>
              <a:rPr lang="nl-NL" sz="4400" b="1" cap="none" spc="0" dirty="0">
                <a:ln w="0"/>
                <a:solidFill>
                  <a:srgbClr val="003974"/>
                </a:solidFill>
                <a:effectLst/>
                <a:latin typeface="Amasis MT Pro Black" panose="02040A04050005020304" pitchFamily="18" charset="0"/>
              </a:rPr>
              <a:t>eelnemersraad</a:t>
            </a:r>
          </a:p>
        </p:txBody>
      </p:sp>
    </p:spTree>
    <p:extLst>
      <p:ext uri="{BB962C8B-B14F-4D97-AF65-F5344CB8AC3E}">
        <p14:creationId xmlns:p14="http://schemas.microsoft.com/office/powerpoint/2010/main" val="10803957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CC5192D7109418530016D3A47FA12" ma:contentTypeVersion="16" ma:contentTypeDescription="Een nieuw document maken." ma:contentTypeScope="" ma:versionID="12172913e78fb350e6c13b1263459492">
  <xsd:schema xmlns:xsd="http://www.w3.org/2001/XMLSchema" xmlns:xs="http://www.w3.org/2001/XMLSchema" xmlns:p="http://schemas.microsoft.com/office/2006/metadata/properties" xmlns:ns3="af1c31dd-5865-4262-bfbc-fb6774313d9f" xmlns:ns4="a0a2050c-42ce-4ea7-874f-87d6612a1061" targetNamespace="http://schemas.microsoft.com/office/2006/metadata/properties" ma:root="true" ma:fieldsID="0b7f4a9892ef8a8d76966efee52ef738" ns3:_="" ns4:_="">
    <xsd:import namespace="af1c31dd-5865-4262-bfbc-fb6774313d9f"/>
    <xsd:import namespace="a0a2050c-42ce-4ea7-874f-87d6612a10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c31dd-5865-4262-bfbc-fb6774313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2050c-42ce-4ea7-874f-87d6612a10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1c31dd-5865-4262-bfbc-fb6774313d9f" xsi:nil="true"/>
  </documentManagement>
</p:properties>
</file>

<file path=customXml/itemProps1.xml><?xml version="1.0" encoding="utf-8"?>
<ds:datastoreItem xmlns:ds="http://schemas.openxmlformats.org/officeDocument/2006/customXml" ds:itemID="{3A88EBED-B3DB-4DC4-9597-8079315464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45EE3-0D42-4AE2-A3DE-FCBBDA8E7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c31dd-5865-4262-bfbc-fb6774313d9f"/>
    <ds:schemaRef ds:uri="a0a2050c-42ce-4ea7-874f-87d6612a10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235FCE-824A-4354-8795-E704E30F5E2F}">
  <ds:schemaRefs>
    <ds:schemaRef ds:uri="http://schemas.microsoft.com/office/2006/documentManagement/types"/>
    <ds:schemaRef ds:uri="http://purl.org/dc/terms/"/>
    <ds:schemaRef ds:uri="a0a2050c-42ce-4ea7-874f-87d6612a106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f1c31dd-5865-4262-bfbc-fb6774313d9f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222</Words>
  <Application>Microsoft Office PowerPoint</Application>
  <PresentationFormat>Breedbeeld</PresentationFormat>
  <Paragraphs>39</Paragraphs>
  <Slides>17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Amasis MT Pro Black</vt:lpstr>
      <vt:lpstr>Arial</vt:lpstr>
      <vt:lpstr>Arnhem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Openingsdia </dc:title>
  <dc:creator>Arlan de With</dc:creator>
  <cp:lastModifiedBy>Jolanda Willemsen</cp:lastModifiedBy>
  <cp:revision>10</cp:revision>
  <dcterms:created xsi:type="dcterms:W3CDTF">2023-09-17T10:40:06Z</dcterms:created>
  <dcterms:modified xsi:type="dcterms:W3CDTF">2023-09-25T07:45:52Z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0x010100628CC5192D7109418530016D3A47FA12</vt:lpwstr>
  </property>
</Properties>
</file>