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59" r:id="rId8"/>
    <p:sldId id="25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22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50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2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92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12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28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40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87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85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E6663-7730-428B-A826-9D25CCB4E7C1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08B7-535B-47AE-8FD6-8712D08F2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Logo_De_Spinaker_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81" y="268646"/>
            <a:ext cx="3385818" cy="85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0" y="6176356"/>
            <a:ext cx="1212563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6362007"/>
            <a:ext cx="1212563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2" y="1278180"/>
            <a:ext cx="11425187" cy="2878183"/>
          </a:xfrm>
          <a:prstGeom prst="rect">
            <a:avLst/>
          </a:prstGeom>
        </p:spPr>
      </p:pic>
      <p:sp>
        <p:nvSpPr>
          <p:cNvPr id="9" name="Tijdelijke aanduiding voor tekst 3"/>
          <p:cNvSpPr txBox="1">
            <a:spLocks/>
          </p:cNvSpPr>
          <p:nvPr/>
        </p:nvSpPr>
        <p:spPr>
          <a:xfrm>
            <a:off x="3730665" y="4539682"/>
            <a:ext cx="4754880" cy="743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b="1" dirty="0" smtClean="0">
                <a:solidFill>
                  <a:srgbClr val="7030A0"/>
                </a:solidFill>
              </a:rPr>
              <a:t>VSO de Spinaker Alkmaar</a:t>
            </a:r>
          </a:p>
          <a:p>
            <a:pPr marL="0" indent="0" algn="ctr">
              <a:buNone/>
            </a:pPr>
            <a:r>
              <a:rPr lang="nl-NL" b="1" dirty="0" smtClean="0">
                <a:solidFill>
                  <a:srgbClr val="7030A0"/>
                </a:solidFill>
              </a:rPr>
              <a:t>Havo leerjaar 1 en leerjaar 2</a:t>
            </a:r>
            <a:endParaRPr lang="nl-N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1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 descr="Logo_De_Spinaker_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18" y="171017"/>
            <a:ext cx="3385818" cy="85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0" y="6176356"/>
            <a:ext cx="1212563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0" y="6362007"/>
            <a:ext cx="1212563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564430" y="2400670"/>
            <a:ext cx="4754880" cy="7430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 smtClean="0">
                <a:solidFill>
                  <a:srgbClr val="7030A0"/>
                </a:solidFill>
              </a:rPr>
              <a:t>Succesverhaal</a:t>
            </a:r>
            <a:endParaRPr lang="nl-NL" sz="3200" b="1" dirty="0">
              <a:solidFill>
                <a:srgbClr val="7030A0"/>
              </a:solidFill>
            </a:endParaRPr>
          </a:p>
        </p:txBody>
      </p:sp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1484663" y="1966606"/>
            <a:ext cx="475488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77" y="1595059"/>
            <a:ext cx="5392829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838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3"/>
          <p:cNvSpPr txBox="1">
            <a:spLocks/>
          </p:cNvSpPr>
          <p:nvPr/>
        </p:nvSpPr>
        <p:spPr>
          <a:xfrm>
            <a:off x="1148819" y="1306640"/>
            <a:ext cx="4754880" cy="743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 smtClean="0">
                <a:solidFill>
                  <a:srgbClr val="7030A0"/>
                </a:solidFill>
              </a:rPr>
              <a:t>Algemeen:</a:t>
            </a:r>
            <a:endParaRPr lang="nl-NL" sz="3200" b="1" dirty="0">
              <a:solidFill>
                <a:srgbClr val="7030A0"/>
              </a:solidFill>
            </a:endParaRPr>
          </a:p>
        </p:txBody>
      </p:sp>
      <p:pic>
        <p:nvPicPr>
          <p:cNvPr id="10" name="Afbeelding 2" descr="Logo_De_Spinaker_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18" y="171017"/>
            <a:ext cx="3385818" cy="85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echte verbindingslijn 10"/>
          <p:cNvCxnSpPr/>
          <p:nvPr/>
        </p:nvCxnSpPr>
        <p:spPr>
          <a:xfrm>
            <a:off x="0" y="6101711"/>
            <a:ext cx="1212563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0" y="6362007"/>
            <a:ext cx="1212563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ijdelijke aanduiding voor inhoud 2"/>
          <p:cNvSpPr>
            <a:spLocks noGrp="1"/>
          </p:cNvSpPr>
          <p:nvPr>
            <p:ph sz="half" idx="4294967295"/>
          </p:nvPr>
        </p:nvSpPr>
        <p:spPr>
          <a:xfrm>
            <a:off x="1148819" y="2049734"/>
            <a:ext cx="5333320" cy="35661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nl-NL" dirty="0"/>
              <a:t>Vaste klas en mentorgroep, maximaal </a:t>
            </a:r>
            <a:r>
              <a:rPr lang="nl-NL" dirty="0" smtClean="0"/>
              <a:t>12 leerlingen</a:t>
            </a:r>
            <a:endParaRPr lang="nl-NL" dirty="0"/>
          </a:p>
          <a:p>
            <a:r>
              <a:rPr lang="nl-NL" dirty="0" smtClean="0"/>
              <a:t>Switch</a:t>
            </a:r>
            <a:endParaRPr lang="nl-NL" dirty="0"/>
          </a:p>
          <a:p>
            <a:r>
              <a:rPr lang="nl-NL" dirty="0"/>
              <a:t>Zorgteam: teamleider, ondersteuningscoördinator, orthopedagoog, </a:t>
            </a:r>
            <a:r>
              <a:rPr lang="nl-NL" dirty="0" smtClean="0"/>
              <a:t>school maatschappelijk </a:t>
            </a:r>
            <a:r>
              <a:rPr lang="nl-NL" dirty="0"/>
              <a:t>werker</a:t>
            </a:r>
          </a:p>
          <a:p>
            <a:r>
              <a:rPr lang="nl-NL" dirty="0" smtClean="0"/>
              <a:t>Decaan</a:t>
            </a:r>
            <a:endParaRPr lang="nl-NL" dirty="0"/>
          </a:p>
          <a:p>
            <a:r>
              <a:rPr lang="en-US" dirty="0" err="1" smtClean="0"/>
              <a:t>Nauw</a:t>
            </a:r>
            <a:r>
              <a:rPr lang="en-US" dirty="0" smtClean="0"/>
              <a:t> contact met </a:t>
            </a:r>
            <a:r>
              <a:rPr lang="en-US" dirty="0" err="1" smtClean="0"/>
              <a:t>ouders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met </a:t>
            </a:r>
            <a:r>
              <a:rPr lang="en-US" dirty="0" err="1" smtClean="0"/>
              <a:t>hulpverlening</a:t>
            </a:r>
            <a:endParaRPr lang="en-US" dirty="0" smtClean="0"/>
          </a:p>
          <a:p>
            <a:r>
              <a:rPr lang="en-US" dirty="0" err="1" smtClean="0"/>
              <a:t>Coachingsgesprekken</a:t>
            </a:r>
            <a:endParaRPr lang="en-US" dirty="0" smtClean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afdelingen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gebouw</a:t>
            </a:r>
            <a:endParaRPr lang="en-US" dirty="0" smtClean="0"/>
          </a:p>
          <a:p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schoolse</a:t>
            </a:r>
            <a:r>
              <a:rPr lang="en-US" dirty="0" smtClean="0"/>
              <a:t> </a:t>
            </a:r>
            <a:r>
              <a:rPr lang="en-US" dirty="0" err="1" smtClean="0"/>
              <a:t>vaardigheden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39" y="1789439"/>
            <a:ext cx="539283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12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 descr="Logo_De_Spinaker_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18" y="171017"/>
            <a:ext cx="3385818" cy="85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0" y="6176356"/>
            <a:ext cx="1212563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0" y="6362007"/>
            <a:ext cx="1212563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jdelijke aanduiding voor tekst 4"/>
          <p:cNvSpPr txBox="1">
            <a:spLocks/>
          </p:cNvSpPr>
          <p:nvPr/>
        </p:nvSpPr>
        <p:spPr>
          <a:xfrm>
            <a:off x="1484662" y="1223512"/>
            <a:ext cx="8142813" cy="7430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 smtClean="0">
                <a:solidFill>
                  <a:srgbClr val="7030A0"/>
                </a:solidFill>
              </a:rPr>
              <a:t>Voorwaarden doorstroom naar Willem </a:t>
            </a:r>
            <a:r>
              <a:rPr lang="nl-NL" sz="3200" b="1" dirty="0" err="1" smtClean="0">
                <a:solidFill>
                  <a:srgbClr val="7030A0"/>
                </a:solidFill>
              </a:rPr>
              <a:t>Blaeu</a:t>
            </a:r>
            <a:r>
              <a:rPr lang="nl-NL" sz="3200" b="1" dirty="0" smtClean="0">
                <a:solidFill>
                  <a:srgbClr val="7030A0"/>
                </a:solidFill>
              </a:rPr>
              <a:t> </a:t>
            </a:r>
            <a:endParaRPr lang="nl-NL" sz="3200" b="1" dirty="0">
              <a:solidFill>
                <a:srgbClr val="7030A0"/>
              </a:solidFill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1484663" y="1966606"/>
            <a:ext cx="475488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Schoolse vaardigheden</a:t>
            </a:r>
          </a:p>
          <a:p>
            <a:r>
              <a:rPr lang="nl-NL" dirty="0" smtClean="0"/>
              <a:t>Gemiddelde cijfer een 7</a:t>
            </a:r>
          </a:p>
          <a:p>
            <a:r>
              <a:rPr lang="nl-NL" dirty="0" smtClean="0"/>
              <a:t>Sociale vaardigheden</a:t>
            </a:r>
          </a:p>
          <a:p>
            <a:r>
              <a:rPr lang="en-US" dirty="0" err="1" smtClean="0"/>
              <a:t>Motivatie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Leerbaarheid</a:t>
            </a:r>
            <a:endParaRPr lang="en-US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43" y="1803322"/>
            <a:ext cx="5394322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61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2" descr="Logo_De_Spinaker_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18" y="171017"/>
            <a:ext cx="3385818" cy="85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Rechte verbindingslijn 18"/>
          <p:cNvCxnSpPr/>
          <p:nvPr/>
        </p:nvCxnSpPr>
        <p:spPr>
          <a:xfrm>
            <a:off x="0" y="6176356"/>
            <a:ext cx="1212563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0" y="6362007"/>
            <a:ext cx="1212563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ijdelijke aanduiding voor tekst 4"/>
          <p:cNvSpPr txBox="1">
            <a:spLocks/>
          </p:cNvSpPr>
          <p:nvPr/>
        </p:nvSpPr>
        <p:spPr>
          <a:xfrm>
            <a:off x="1484663" y="1223512"/>
            <a:ext cx="4754880" cy="7430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 smtClean="0">
                <a:solidFill>
                  <a:srgbClr val="7030A0"/>
                </a:solidFill>
              </a:rPr>
              <a:t>Vakkenpakket leerjaar 1 :</a:t>
            </a:r>
            <a:endParaRPr lang="nl-NL" sz="3200" b="1" dirty="0">
              <a:solidFill>
                <a:srgbClr val="7030A0"/>
              </a:solidFill>
            </a:endParaRPr>
          </a:p>
        </p:txBody>
      </p:sp>
      <p:sp>
        <p:nvSpPr>
          <p:cNvPr id="22" name="Tijdelijke aanduiding voor inhoud 5"/>
          <p:cNvSpPr txBox="1">
            <a:spLocks/>
          </p:cNvSpPr>
          <p:nvPr/>
        </p:nvSpPr>
        <p:spPr>
          <a:xfrm>
            <a:off x="1484663" y="1966606"/>
            <a:ext cx="4754880" cy="3566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Nederlands</a:t>
            </a:r>
          </a:p>
          <a:p>
            <a:r>
              <a:rPr lang="nl-NL" dirty="0" smtClean="0"/>
              <a:t>Engels</a:t>
            </a:r>
          </a:p>
          <a:p>
            <a:r>
              <a:rPr lang="nl-NL" dirty="0" smtClean="0"/>
              <a:t>Wiskunde </a:t>
            </a:r>
          </a:p>
          <a:p>
            <a:r>
              <a:rPr lang="nl-NL" dirty="0" smtClean="0"/>
              <a:t>Rekenen </a:t>
            </a:r>
          </a:p>
          <a:p>
            <a:r>
              <a:rPr lang="nl-NL" dirty="0" smtClean="0"/>
              <a:t>Aardrijkskunde</a:t>
            </a:r>
          </a:p>
          <a:p>
            <a:r>
              <a:rPr lang="nl-NL" dirty="0" smtClean="0"/>
              <a:t>Geschiedenis </a:t>
            </a:r>
          </a:p>
          <a:p>
            <a:r>
              <a:rPr lang="nl-NL" dirty="0" smtClean="0"/>
              <a:t>Biologie </a:t>
            </a:r>
          </a:p>
          <a:p>
            <a:r>
              <a:rPr lang="en-US" dirty="0" err="1" smtClean="0"/>
              <a:t>Studievaardigheden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Omgangskunde</a:t>
            </a:r>
            <a:endParaRPr lang="en-US" dirty="0" smtClean="0"/>
          </a:p>
          <a:p>
            <a:r>
              <a:rPr lang="nl-NL" dirty="0"/>
              <a:t>Bewegingsonderwijs </a:t>
            </a:r>
          </a:p>
          <a:p>
            <a:r>
              <a:rPr lang="nl-NL" dirty="0"/>
              <a:t>Koken</a:t>
            </a:r>
          </a:p>
          <a:p>
            <a:r>
              <a:rPr lang="nl-NL" dirty="0"/>
              <a:t>Beeldende vorming</a:t>
            </a:r>
          </a:p>
          <a:p>
            <a:endParaRPr lang="en-US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23" name="Tijdelijke aanduiding voor tekst 4"/>
          <p:cNvSpPr txBox="1">
            <a:spLocks/>
          </p:cNvSpPr>
          <p:nvPr/>
        </p:nvSpPr>
        <p:spPr>
          <a:xfrm>
            <a:off x="6239543" y="1223512"/>
            <a:ext cx="4754880" cy="7430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 smtClean="0">
                <a:solidFill>
                  <a:srgbClr val="7030A0"/>
                </a:solidFill>
              </a:rPr>
              <a:t>Vakkenpakket leerjaar 2 :</a:t>
            </a:r>
            <a:endParaRPr lang="nl-NL" sz="3200" b="1" dirty="0">
              <a:solidFill>
                <a:srgbClr val="7030A0"/>
              </a:solidFill>
            </a:endParaRPr>
          </a:p>
        </p:txBody>
      </p:sp>
      <p:sp>
        <p:nvSpPr>
          <p:cNvPr id="24" name="Tijdelijke aanduiding voor inhoud 5"/>
          <p:cNvSpPr txBox="1">
            <a:spLocks/>
          </p:cNvSpPr>
          <p:nvPr/>
        </p:nvSpPr>
        <p:spPr>
          <a:xfrm>
            <a:off x="6239543" y="1916854"/>
            <a:ext cx="4754880" cy="4179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Nederlands</a:t>
            </a:r>
          </a:p>
          <a:p>
            <a:r>
              <a:rPr lang="nl-NL" dirty="0"/>
              <a:t>Engels</a:t>
            </a:r>
          </a:p>
          <a:p>
            <a:r>
              <a:rPr lang="nl-NL" dirty="0"/>
              <a:t>Wiskunde </a:t>
            </a:r>
          </a:p>
          <a:p>
            <a:r>
              <a:rPr lang="nl-NL" dirty="0"/>
              <a:t>Rekenen </a:t>
            </a:r>
          </a:p>
          <a:p>
            <a:r>
              <a:rPr lang="nl-NL" dirty="0"/>
              <a:t>Aardrijkskunde</a:t>
            </a:r>
          </a:p>
          <a:p>
            <a:r>
              <a:rPr lang="nl-NL" dirty="0"/>
              <a:t>Geschiedenis </a:t>
            </a:r>
          </a:p>
          <a:p>
            <a:r>
              <a:rPr lang="nl-NL" dirty="0"/>
              <a:t>Biologie </a:t>
            </a:r>
            <a:endParaRPr lang="nl-NL" dirty="0" smtClean="0"/>
          </a:p>
          <a:p>
            <a:r>
              <a:rPr lang="en-US" dirty="0" err="1"/>
              <a:t>Duits</a:t>
            </a:r>
            <a:endParaRPr lang="en-US" dirty="0"/>
          </a:p>
          <a:p>
            <a:r>
              <a:rPr lang="en-US" dirty="0" err="1" smtClean="0"/>
              <a:t>Nask</a:t>
            </a:r>
            <a:endParaRPr lang="nl-NL" dirty="0"/>
          </a:p>
          <a:p>
            <a:r>
              <a:rPr lang="en-US" dirty="0" err="1" smtClean="0"/>
              <a:t>Studievaardigheden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Omgangskunde</a:t>
            </a:r>
            <a:endParaRPr lang="en-US" dirty="0" smtClean="0"/>
          </a:p>
          <a:p>
            <a:r>
              <a:rPr lang="nl-NL" dirty="0" smtClean="0"/>
              <a:t>Bewegingsonderwijs </a:t>
            </a:r>
            <a:endParaRPr lang="nl-NL" dirty="0"/>
          </a:p>
          <a:p>
            <a:r>
              <a:rPr lang="nl-NL" dirty="0"/>
              <a:t>Koken</a:t>
            </a:r>
          </a:p>
          <a:p>
            <a:r>
              <a:rPr lang="nl-NL" dirty="0"/>
              <a:t>Beeldende vorming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24511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ooljaar xmlns="5b7b008f-30a1-47af-9fdc-79e05f2b832d">2019-2020</Schooljaar>
    <Trefwoord xmlns="5b7b008f-30a1-47af-9fdc-79e05f2b832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0D1DED2D02C4E89209641373BA65E" ma:contentTypeVersion="14" ma:contentTypeDescription="Een nieuw document maken." ma:contentTypeScope="" ma:versionID="d3d48addd1f6d69e2fa1b86d30c627c1">
  <xsd:schema xmlns:xsd="http://www.w3.org/2001/XMLSchema" xmlns:xs="http://www.w3.org/2001/XMLSchema" xmlns:p="http://schemas.microsoft.com/office/2006/metadata/properties" xmlns:ns2="5b7b008f-30a1-47af-9fdc-79e05f2b832d" xmlns:ns3="c1d300fb-f4e1-45b0-9a16-70169960a071" targetNamespace="http://schemas.microsoft.com/office/2006/metadata/properties" ma:root="true" ma:fieldsID="bbf43929d212c7c5f5c49c17ed51d143" ns2:_="" ns3:_="">
    <xsd:import namespace="5b7b008f-30a1-47af-9fdc-79e05f2b832d"/>
    <xsd:import namespace="c1d300fb-f4e1-45b0-9a16-70169960a071"/>
    <xsd:element name="properties">
      <xsd:complexType>
        <xsd:sequence>
          <xsd:element name="documentManagement">
            <xsd:complexType>
              <xsd:all>
                <xsd:element ref="ns2:Trefwoord" minOccurs="0"/>
                <xsd:element ref="ns2:Schooljaa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b008f-30a1-47af-9fdc-79e05f2b832d" elementFormDefault="qualified">
    <xsd:import namespace="http://schemas.microsoft.com/office/2006/documentManagement/types"/>
    <xsd:import namespace="http://schemas.microsoft.com/office/infopath/2007/PartnerControls"/>
    <xsd:element name="Trefwoord" ma:index="2" nillable="true" ma:displayName="Trefwoord" ma:internalName="Trefwoord">
      <xsd:simpleType>
        <xsd:restriction base="dms:Text">
          <xsd:maxLength value="50"/>
        </xsd:restriction>
      </xsd:simpleType>
    </xsd:element>
    <xsd:element name="Schooljaar" ma:index="3" nillable="true" ma:displayName="Schooljaar" ma:default="2019-2020" ma:format="Dropdown" ma:internalName="Schooljaar">
      <xsd:simpleType>
        <xsd:union memberTypes="dms:Text">
          <xsd:simpleType>
            <xsd:restriction base="dms:Choice">
              <xsd:enumeration value="2017-2018"/>
              <xsd:enumeration value="2018-2019"/>
              <xsd:enumeration value="2019-2020"/>
              <xsd:enumeration value="2020-2021"/>
              <xsd:enumeration value="2021-2022"/>
              <xsd:enumeration value="2022-2023"/>
            </xsd:restriction>
          </xsd:simpleType>
        </xsd:union>
      </xsd:simple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300fb-f4e1-45b0-9a16-70169960a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1E145B-9090-48EA-9A6D-BC9C98821A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2D0B2-0727-4540-8CE9-83C225AD1FD0}">
  <ds:schemaRefs>
    <ds:schemaRef ds:uri="5b7b008f-30a1-47af-9fdc-79e05f2b832d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1d300fb-f4e1-45b0-9a16-70169960a07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15D1E2A-EE72-47C3-B5B2-9BBBFB0B4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7b008f-30a1-47af-9fdc-79e05f2b832d"/>
    <ds:schemaRef ds:uri="c1d300fb-f4e1-45b0-9a16-70169960a0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105</Words>
  <Application>Microsoft Office PowerPoint</Application>
  <PresentationFormat>Breedbeeld</PresentationFormat>
  <Paragraphs>48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Ronduit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Liset Visser</dc:creator>
  <cp:lastModifiedBy>Marjolein Pepping</cp:lastModifiedBy>
  <cp:revision>11</cp:revision>
  <dcterms:created xsi:type="dcterms:W3CDTF">2019-09-26T12:23:52Z</dcterms:created>
  <dcterms:modified xsi:type="dcterms:W3CDTF">2019-10-02T06:12:45Z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0x0101000B10D1DED2D02C4E89209641373BA65E</vt:lpwstr>
  </property>
</Properties>
</file>