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3E80"/>
    <a:srgbClr val="A34550"/>
    <a:srgbClr val="A43944"/>
    <a:srgbClr val="F69320"/>
    <a:srgbClr val="1C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5039E2-1511-4E12-A485-872ACE22C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75AAD4-B53F-4196-B6A7-EB73E8478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494603-5C6B-484B-A9D6-06F9DB034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9CF-735A-4A7F-8F8F-726041487BA5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230275-ADD2-4E23-9956-21143A30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C28C64-7881-4227-BFDB-8000EC8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2B64-334F-4F34-8D36-54E50812F4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0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6F6EC-BA57-440C-8DB9-2FF35737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C4A5A5-C84F-4890-8AC9-98FA7E5CD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6DD94D-C73F-43EE-9E0E-624F622A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9CF-735A-4A7F-8F8F-726041487BA5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3A14B3-72BF-4D48-8C0D-3E50E806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93A2D7-FE94-4732-A713-B9323995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2B64-334F-4F34-8D36-54E50812F4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27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6D7418D-048A-4E57-ABDE-79A978295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AE167E0-B420-4242-8500-048C11552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5ED967-87CC-4149-8351-26773848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9CF-735A-4A7F-8F8F-726041487BA5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5D233E-13D5-400C-BA2F-DE129AFD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13509C-0262-4EDE-9BA2-D1F83724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2B64-334F-4F34-8D36-54E50812F4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502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981210-B1E3-4F29-8F6A-1B869CE4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80C41-D4D4-4DDC-A804-D9F10660F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C397F2-5EA7-4AF1-AF80-7AC6C1C1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9CF-735A-4A7F-8F8F-726041487BA5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1484AC-C0FF-4835-8D11-7BD602F94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70A594-C92F-4B33-B055-8E7675CA4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2B64-334F-4F34-8D36-54E50812F4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57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C4870-39DC-4F30-B2C6-C3E0AA74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6D897F-1470-42F7-9170-73C0161F5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B544DB-ECC8-461D-A4A9-BB9116C8B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9CF-735A-4A7F-8F8F-726041487BA5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D43CCA-5964-4A33-B5DB-376D0CB5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025CBE-6971-498B-9D94-0CB15C24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2B64-334F-4F34-8D36-54E50812F4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80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E2DCFC-B8E0-4D1E-B917-1C339EF2F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40835F-88F7-4FE6-B887-5B6895347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C05A0F-1081-4A6B-95E3-8451C6745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4DA9352-1396-45D2-85E9-6C75934D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9CF-735A-4A7F-8F8F-726041487BA5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6C5C638-A1E1-48F6-86DB-1E4897AC3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DC4307-FAE5-4F68-B18E-E3625D3D0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2B64-334F-4F34-8D36-54E50812F4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48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23B04-C5F6-4605-AF7B-52C650E0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4F681F-CDBE-4D31-91FA-38A365278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0C0942-1677-47A8-B6FB-94627233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EDA5FDE-BB24-4884-B431-E0DAC7327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EDBD1D2-4300-41A6-B664-2AF2BC30A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85A5730-1704-46DF-97E4-9F16CFB7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9CF-735A-4A7F-8F8F-726041487BA5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0B906E2-A982-4984-A016-5120D653A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2BBAE20-1226-499B-BE7F-2FBA5D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2B64-334F-4F34-8D36-54E50812F4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1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96B0D-4057-472A-8E96-CD3BA0628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CFFFE53-58DD-45DE-BD49-E5D4C5A9C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9CF-735A-4A7F-8F8F-726041487BA5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840A62B-C1E1-46D1-B532-85B414775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A93005-902A-4B29-AB05-FEC0521F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2B64-334F-4F34-8D36-54E50812F4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773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2CDC91F-67A8-4E93-88CD-8D6EE871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9CF-735A-4A7F-8F8F-726041487BA5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90AE720-D753-4E13-815A-9051594B5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A0923A7-3E33-47D9-A55F-7EFBBD8A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2B64-334F-4F34-8D36-54E50812F4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79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377E1-2D0F-4F88-B005-0286613E8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A00E6A-494F-44CD-BC3A-76FD9B28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8DD78C-9D41-4528-964C-E6FED93A3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3FD84E-BE85-400C-91A4-1DE02A47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9CF-735A-4A7F-8F8F-726041487BA5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35E42C-6B6C-4E6E-A973-2A7D0F309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E0C3C7-56FD-4759-B3DE-475D6981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2B64-334F-4F34-8D36-54E50812F4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30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4E2BE5-0A89-4522-B6FD-3A1B9FE34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78A41BF-C266-46B7-91E5-82FD20859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C4FF67-3F55-47D2-A80E-50B83AF41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B27DF1-6FEB-4610-B37E-FFC2DC21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9CF-735A-4A7F-8F8F-726041487BA5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A8FB85-49A7-4B28-B2FA-3BC452B4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732688-3833-42B4-B409-F76C1603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2B64-334F-4F34-8D36-54E50812F4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68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D751FDF-3B28-42B7-95F8-CE4D98C3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9C7D26-FBAE-419E-95C3-802C63BE8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979F5B-C2BD-4B7C-8A31-5EAF9D750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C99CF-735A-4A7F-8F8F-726041487BA5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2AFD5B-0ECF-4B3D-B418-F7AB868FF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8B90EB-F080-4495-BBB6-76232110B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72B64-334F-4F34-8D36-54E50812F4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20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po-nk.nl/groups/162-ondersteuningsplan/welc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7E71772-D800-4718-963C-297148502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08"/>
            <a:ext cx="4562272" cy="68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44F9DC9-E467-4FE8-BD72-3189F70C6C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02" t="13862" r="7568" b="7894"/>
          <a:stretch/>
        </p:blipFill>
        <p:spPr>
          <a:xfrm>
            <a:off x="9471271" y="0"/>
            <a:ext cx="2720729" cy="1754155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C4813E2C-1E36-43E9-9947-D85B73E49A76}"/>
              </a:ext>
            </a:extLst>
          </p:cNvPr>
          <p:cNvSpPr/>
          <p:nvPr/>
        </p:nvSpPr>
        <p:spPr>
          <a:xfrm>
            <a:off x="4708188" y="1754155"/>
            <a:ext cx="71984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rgbClr val="5D3E80"/>
                </a:solidFill>
              </a:rPr>
              <a:t>“Ik was eens op een plek. Op een plek waar alles samenkwam, waar ik me  … op mijn plek voelde. Die plek was er omdat hij ontstaan was. </a:t>
            </a:r>
          </a:p>
          <a:p>
            <a:r>
              <a:rPr lang="nl-NL" sz="2000" b="1" dirty="0">
                <a:solidFill>
                  <a:srgbClr val="5D3E80"/>
                </a:solidFill>
              </a:rPr>
              <a:t>Die plek was ontstaan door een timmerman, die ruimte timmerde waar anderen gingen wonen. </a:t>
            </a:r>
          </a:p>
          <a:p>
            <a:r>
              <a:rPr lang="nl-NL" sz="2000" b="1" dirty="0">
                <a:solidFill>
                  <a:srgbClr val="5D3E80"/>
                </a:solidFill>
              </a:rPr>
              <a:t>Die plek was ontstaan door een plant, die voedsel maakte waar anderen van konden eten. </a:t>
            </a:r>
          </a:p>
          <a:p>
            <a:r>
              <a:rPr lang="nl-NL" sz="2000" b="1" dirty="0">
                <a:solidFill>
                  <a:srgbClr val="5D3E80"/>
                </a:solidFill>
              </a:rPr>
              <a:t>Die plek was ontstaan door een vogel, die geluid  maakte waardoor anderen konden zingen.</a:t>
            </a:r>
          </a:p>
          <a:p>
            <a:r>
              <a:rPr lang="nl-NL" sz="2000" b="1" dirty="0">
                <a:solidFill>
                  <a:srgbClr val="5D3E80"/>
                </a:solidFill>
              </a:rPr>
              <a:t>Die plek was ontstaan door kinderen, die spel maakten waardoor anderen konden lachen. </a:t>
            </a:r>
          </a:p>
          <a:p>
            <a:r>
              <a:rPr lang="nl-NL" sz="2000" b="1" dirty="0">
                <a:solidFill>
                  <a:srgbClr val="5D3E80"/>
                </a:solidFill>
              </a:rPr>
              <a:t>Die plek was ontstaan omdat de timmerman, de plant, de vogel, de kinderen en nog heel veel anderen voor iedereen een plek wilden maken, wie je ook was. </a:t>
            </a:r>
          </a:p>
          <a:p>
            <a:r>
              <a:rPr lang="nl-NL" sz="2000" b="1" dirty="0">
                <a:solidFill>
                  <a:srgbClr val="5D3E80"/>
                </a:solidFill>
              </a:rPr>
              <a:t>In die plek kon iedereen verschillend zijn. </a:t>
            </a:r>
          </a:p>
          <a:p>
            <a:r>
              <a:rPr lang="nl-NL" sz="2000" b="1" dirty="0">
                <a:solidFill>
                  <a:srgbClr val="5D3E80"/>
                </a:solidFill>
              </a:rPr>
              <a:t>Daar wil ik weer zijn.  Ik droom ervan.”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DE600A0-D60F-49AA-8EC9-5D35418A0D50}"/>
              </a:ext>
            </a:extLst>
          </p:cNvPr>
          <p:cNvSpPr txBox="1"/>
          <p:nvPr/>
        </p:nvSpPr>
        <p:spPr>
          <a:xfrm>
            <a:off x="4708188" y="978016"/>
            <a:ext cx="2422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5D3E80"/>
                </a:solidFill>
              </a:rPr>
              <a:t>Sam vertelt: </a:t>
            </a:r>
          </a:p>
        </p:txBody>
      </p:sp>
    </p:spTree>
    <p:extLst>
      <p:ext uri="{BB962C8B-B14F-4D97-AF65-F5344CB8AC3E}">
        <p14:creationId xmlns:p14="http://schemas.microsoft.com/office/powerpoint/2010/main" val="167239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7E71772-D800-4718-963C-297148502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08"/>
            <a:ext cx="4562272" cy="68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44F9DC9-E467-4FE8-BD72-3189F70C6C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02" t="13862" r="7568" b="7894"/>
          <a:stretch/>
        </p:blipFill>
        <p:spPr>
          <a:xfrm>
            <a:off x="9471271" y="0"/>
            <a:ext cx="2720729" cy="17541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DE600A0-D60F-49AA-8EC9-5D35418A0D50}"/>
              </a:ext>
            </a:extLst>
          </p:cNvPr>
          <p:cNvSpPr txBox="1"/>
          <p:nvPr/>
        </p:nvSpPr>
        <p:spPr>
          <a:xfrm>
            <a:off x="4931924" y="1862670"/>
            <a:ext cx="69358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5D3E80"/>
                </a:solidFill>
              </a:rPr>
              <a:t>Het </a:t>
            </a:r>
            <a:r>
              <a:rPr lang="nl-NL" sz="3200" b="1" dirty="0" err="1">
                <a:solidFill>
                  <a:srgbClr val="5D3E80"/>
                </a:solidFill>
              </a:rPr>
              <a:t>ondersteuningplan</a:t>
            </a:r>
            <a:r>
              <a:rPr lang="nl-NL" sz="3200" b="1" dirty="0">
                <a:solidFill>
                  <a:srgbClr val="5D3E80"/>
                </a:solidFill>
              </a:rPr>
              <a:t> = </a:t>
            </a:r>
          </a:p>
          <a:p>
            <a:endParaRPr lang="nl-NL" sz="3200" b="1" dirty="0">
              <a:solidFill>
                <a:srgbClr val="5D3E8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5D3E80"/>
                </a:solidFill>
              </a:rPr>
              <a:t>durven dromen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5D3E80"/>
                </a:solidFill>
              </a:rPr>
              <a:t>aansluiten op wat er al 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5D3E80"/>
                </a:solidFill>
              </a:rPr>
              <a:t>met iedereen</a:t>
            </a:r>
          </a:p>
          <a:p>
            <a:endParaRPr lang="nl-NL" sz="3200" b="1" dirty="0">
              <a:solidFill>
                <a:srgbClr val="5D3E80"/>
              </a:solidFill>
            </a:endParaRPr>
          </a:p>
          <a:p>
            <a:r>
              <a:rPr lang="nl-NL" sz="3200" b="1" dirty="0">
                <a:solidFill>
                  <a:srgbClr val="5D3E80"/>
                </a:solidFill>
              </a:rPr>
              <a:t>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5D3E80"/>
                </a:solidFill>
              </a:rPr>
              <a:t>de gemeenschap te versterken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5D3E80"/>
                </a:solidFill>
              </a:rPr>
              <a:t>die bijzondere plek te maken voor ieder kind</a:t>
            </a:r>
          </a:p>
          <a:p>
            <a:endParaRPr lang="nl-NL" sz="3200" b="1" dirty="0">
              <a:solidFill>
                <a:srgbClr val="5D3E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9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7E71772-D800-4718-963C-297148502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08"/>
            <a:ext cx="4562272" cy="68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44F9DC9-E467-4FE8-BD72-3189F70C6C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02" t="13862" r="7568" b="7894"/>
          <a:stretch/>
        </p:blipFill>
        <p:spPr>
          <a:xfrm>
            <a:off x="9471271" y="0"/>
            <a:ext cx="2720729" cy="17541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DE600A0-D60F-49AA-8EC9-5D35418A0D50}"/>
              </a:ext>
            </a:extLst>
          </p:cNvPr>
          <p:cNvSpPr txBox="1"/>
          <p:nvPr/>
        </p:nvSpPr>
        <p:spPr>
          <a:xfrm>
            <a:off x="4815192" y="1280704"/>
            <a:ext cx="69358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5D3E80"/>
                </a:solidFill>
              </a:rPr>
              <a:t>Het </a:t>
            </a:r>
            <a:r>
              <a:rPr lang="nl-NL" sz="2800" b="1" dirty="0" err="1">
                <a:solidFill>
                  <a:srgbClr val="5D3E80"/>
                </a:solidFill>
              </a:rPr>
              <a:t>ondersteuningplan</a:t>
            </a:r>
            <a:r>
              <a:rPr lang="nl-NL" sz="2800" b="1" dirty="0">
                <a:solidFill>
                  <a:srgbClr val="5D3E80"/>
                </a:solidFill>
              </a:rPr>
              <a:t> </a:t>
            </a:r>
          </a:p>
          <a:p>
            <a:r>
              <a:rPr lang="nl-NL" sz="2800" b="1" dirty="0">
                <a:solidFill>
                  <a:srgbClr val="5D3E80"/>
                </a:solidFill>
              </a:rPr>
              <a:t>nodigt iedereen uit om te fantaseren wat we nog beter zouden kunnen/willen</a:t>
            </a:r>
          </a:p>
          <a:p>
            <a:endParaRPr lang="nl-NL" sz="2800" b="1" dirty="0">
              <a:solidFill>
                <a:srgbClr val="5D3E80"/>
              </a:solidFill>
            </a:endParaRPr>
          </a:p>
          <a:p>
            <a:r>
              <a:rPr lang="nl-NL" sz="2800" b="1" dirty="0">
                <a:solidFill>
                  <a:srgbClr val="5D3E80"/>
                </a:solidFill>
              </a:rPr>
              <a:t>En ter ondersteuning een open proces in te gaan met onderwijscafés, virtuele bijeenkomsten, pop-up-ontmoetingen en een actief virtueel podium. </a:t>
            </a:r>
          </a:p>
          <a:p>
            <a:endParaRPr lang="nl-NL" sz="2800" b="1" dirty="0">
              <a:solidFill>
                <a:srgbClr val="5D3E80"/>
              </a:solidFill>
            </a:endParaRPr>
          </a:p>
          <a:p>
            <a:r>
              <a:rPr lang="nl-NL" sz="2800" b="1" dirty="0">
                <a:solidFill>
                  <a:srgbClr val="5D3E80"/>
                </a:solidFill>
              </a:rPr>
              <a:t>We volgen een maandelijks ritme met thema’s in reguliere bijeenkomsten, onderwijscafé,  en evt. virtuele ontmoetingen</a:t>
            </a:r>
          </a:p>
        </p:txBody>
      </p:sp>
    </p:spTree>
    <p:extLst>
      <p:ext uri="{BB962C8B-B14F-4D97-AF65-F5344CB8AC3E}">
        <p14:creationId xmlns:p14="http://schemas.microsoft.com/office/powerpoint/2010/main" val="2203681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7E71772-D800-4718-963C-297148502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08"/>
            <a:ext cx="4562272" cy="68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44F9DC9-E467-4FE8-BD72-3189F70C6C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02" t="13862" r="7568" b="7894"/>
          <a:stretch/>
        </p:blipFill>
        <p:spPr>
          <a:xfrm>
            <a:off x="9471271" y="0"/>
            <a:ext cx="2720729" cy="17541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DE600A0-D60F-49AA-8EC9-5D35418A0D50}"/>
              </a:ext>
            </a:extLst>
          </p:cNvPr>
          <p:cNvSpPr txBox="1"/>
          <p:nvPr/>
        </p:nvSpPr>
        <p:spPr>
          <a:xfrm>
            <a:off x="4931924" y="1882126"/>
            <a:ext cx="69358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5D3E80"/>
                </a:solidFill>
              </a:rPr>
              <a:t>Dit organiseren we vanuit: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5D3E80"/>
                </a:solidFill>
              </a:rPr>
              <a:t>De ontwerpgroep  (Astrid, Ferd, Fred, Robbin, Jolanda)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5D3E80"/>
                </a:solidFill>
              </a:rPr>
              <a:t>De denktank in combinatie met Club Dynamiek </a:t>
            </a:r>
          </a:p>
          <a:p>
            <a:endParaRPr lang="nl-NL" sz="2800" b="1" dirty="0">
              <a:solidFill>
                <a:srgbClr val="5D3E80"/>
              </a:solidFill>
            </a:endParaRPr>
          </a:p>
          <a:p>
            <a:r>
              <a:rPr lang="nl-NL" sz="2800" b="1" dirty="0">
                <a:solidFill>
                  <a:srgbClr val="5D3E80"/>
                </a:solidFill>
              </a:rPr>
              <a:t>We communiceren met (kinder-) dromen, metaforen, met verlangens en in de loop van het proces worden we steeds concreter: wat gaan we (anders) doen en wat is daarvoor nodig?</a:t>
            </a:r>
          </a:p>
        </p:txBody>
      </p:sp>
    </p:spTree>
    <p:extLst>
      <p:ext uri="{BB962C8B-B14F-4D97-AF65-F5344CB8AC3E}">
        <p14:creationId xmlns:p14="http://schemas.microsoft.com/office/powerpoint/2010/main" val="83246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7E71772-D800-4718-963C-297148502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08"/>
            <a:ext cx="4562272" cy="68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44F9DC9-E467-4FE8-BD72-3189F70C6C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02" t="13862" r="7568" b="7894"/>
          <a:stretch/>
        </p:blipFill>
        <p:spPr>
          <a:xfrm>
            <a:off x="9471271" y="0"/>
            <a:ext cx="2720729" cy="17541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DE600A0-D60F-49AA-8EC9-5D35418A0D50}"/>
              </a:ext>
            </a:extLst>
          </p:cNvPr>
          <p:cNvSpPr txBox="1"/>
          <p:nvPr/>
        </p:nvSpPr>
        <p:spPr>
          <a:xfrm>
            <a:off x="4931924" y="1882126"/>
            <a:ext cx="69358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5D3E80"/>
                </a:solidFill>
              </a:rPr>
              <a:t>Alles informatie is straks terug te vinden op deze </a:t>
            </a:r>
            <a:r>
              <a:rPr lang="nl-NL" sz="2800" u="sng" dirty="0">
                <a:hlinkClick r:id="rId4"/>
              </a:rPr>
              <a:t>link</a:t>
            </a:r>
            <a:r>
              <a:rPr lang="nl-NL" sz="2800" b="1" u="sng" dirty="0">
                <a:solidFill>
                  <a:srgbClr val="5D3E80"/>
                </a:solidFill>
              </a:rPr>
              <a:t>. </a:t>
            </a:r>
            <a:r>
              <a:rPr lang="nl-NL" sz="2800" b="1" dirty="0">
                <a:solidFill>
                  <a:srgbClr val="5D3E80"/>
                </a:solidFill>
              </a:rPr>
              <a:t> De rol van het Samenwerkingsverband bestaat uit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5D3E80"/>
                </a:solidFill>
              </a:rPr>
              <a:t>zelf bijdragen 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5D3E80"/>
                </a:solidFill>
              </a:rPr>
              <a:t>het netwerk betrekken/activeren</a:t>
            </a:r>
          </a:p>
          <a:p>
            <a:endParaRPr lang="nl-NL" sz="2800" b="1" dirty="0">
              <a:solidFill>
                <a:srgbClr val="5D3E80"/>
              </a:solidFill>
            </a:endParaRPr>
          </a:p>
          <a:p>
            <a:endParaRPr lang="nl-NL" sz="2800" b="1" dirty="0">
              <a:solidFill>
                <a:srgbClr val="5D3E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399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321</Words>
  <Application>Microsoft Office PowerPoint</Application>
  <PresentationFormat>Breedbeeld</PresentationFormat>
  <Paragraphs>32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Ferd van den Eerenbeemt</dc:creator>
  <cp:lastModifiedBy>Ferd van den Eerenbeemt</cp:lastModifiedBy>
  <cp:revision>8</cp:revision>
  <dcterms:created xsi:type="dcterms:W3CDTF">2020-06-22T11:54:47Z</dcterms:created>
  <dcterms:modified xsi:type="dcterms:W3CDTF">2020-06-22T13:07:25Z</dcterms:modified>
</cp:coreProperties>
</file>