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9" r:id="rId5"/>
    <p:sldId id="458" r:id="rId6"/>
    <p:sldId id="257" r:id="rId7"/>
    <p:sldId id="446" r:id="rId8"/>
    <p:sldId id="452" r:id="rId9"/>
    <p:sldId id="460" r:id="rId10"/>
    <p:sldId id="462" r:id="rId11"/>
    <p:sldId id="463" r:id="rId12"/>
    <p:sldId id="464" r:id="rId13"/>
    <p:sldId id="465" r:id="rId14"/>
    <p:sldId id="429" r:id="rId15"/>
    <p:sldId id="454" r:id="rId16"/>
    <p:sldId id="435" r:id="rId17"/>
    <p:sldId id="440" r:id="rId18"/>
    <p:sldId id="443" r:id="rId19"/>
    <p:sldId id="441" r:id="rId20"/>
    <p:sldId id="432" r:id="rId21"/>
    <p:sldId id="444" r:id="rId22"/>
    <p:sldId id="445" r:id="rId23"/>
    <p:sldId id="459" r:id="rId24"/>
    <p:sldId id="457" r:id="rId25"/>
    <p:sldId id="456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878"/>
  </p:normalViewPr>
  <p:slideViewPr>
    <p:cSldViewPr snapToGrid="0">
      <p:cViewPr varScale="1">
        <p:scale>
          <a:sx n="82" d="100"/>
          <a:sy n="82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5FE2-6F0C-554A-AC95-C74E1DA3B171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FDBC-3618-C345-B1C3-41FEF769F9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30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30B9-DE2B-E446-AAAE-61E110C5116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66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4782C-49A4-7919-FAD4-C8C0B106C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1776EA-40C8-3AB3-A255-100DEEAC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AED4E5-0B03-FD16-2B23-F2B32315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A7D30C-82CE-D493-76A3-D2673494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259BC-0558-5819-44CB-6B49601B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23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E4281-39CC-BED2-7625-72391B72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50BBC-B765-FADD-7DB2-094D539F0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E0E35-349A-29D1-AF4E-1280EF1B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E76CAA-54D1-C292-920A-443352EE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3E1B2D-2161-3281-CE31-0156DD2B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013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704B71-FD28-F09A-3DC9-71F727FC0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A9E9F1-39F1-5C32-F01D-E0A61B998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95A2A3-4E51-C863-ACCA-ECB8005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3D154-4165-8AAA-3FEF-76D246A9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D239D8-E40B-A7EF-DC13-23BE4735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30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DE4A9-2204-C8F4-2DCA-F6E1E18F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173DC-2F0D-CE3D-3325-1BBEC101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16561-4F73-BF78-1AFE-DE15F822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8FB20C-8AEC-BADB-421F-CA726EA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7CEA90-BFB5-BA10-5B2C-47F9F3CF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21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CF311-231F-A20B-166D-E43A4FE6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13DB70-4B67-35BA-5942-0602528C2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3C3191-E271-EA9C-5D91-9F28335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742170-4308-F1AD-B7CC-5433D758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A55DF3-1617-1693-74EF-631F55A5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09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A65DC-1E3C-7550-E84B-06F6EADE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D3CB3-7650-1391-AF20-074330D7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589C7B-CCA3-C67B-B5FD-E990C89D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572F66-FC6A-7490-F44E-881063B7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394412-6A68-479C-9AAE-1B38046F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F25E1B-6F11-24F8-1DAB-0CB1159A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9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3D44-9BA9-363D-084A-0CB68A6D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3AFF3-9472-0E8E-B878-D477E1CCA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0355FF-BA15-B4FD-604F-715D4D6FE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7E8093-B4AA-8F3B-7A97-299BD124C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402348-1DDF-AC57-1494-FA8A4FA51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1A202D-BB3B-1F2F-B512-7D6F9025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D8672A-1656-036C-80B8-6AD31DA9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59269E-2D96-D567-9948-838D5580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6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00DDB-2C9C-DC20-BF90-B4FD86AC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54A7E1-0C67-151A-7C64-A9C5D7ED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C42481-9B0A-B480-EA76-E3DD0787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1FBAFF-0D79-B9EB-0323-169B6EDE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9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F8CEBF-FA20-D329-BD85-24618348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355E1A-EB25-D877-33BA-47E76F16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D93822-6EBC-1CA3-9C9E-55982BB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EB037-781F-9435-5A29-D035A545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34763-55C7-E17C-C93F-3F3FAD2C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D53387-F022-2366-6DBE-FF7A91B5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B410B0-FFA3-FD1C-646B-9B106CB6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5C421A-5E2E-EE89-E84D-1C394AFF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FA015A-2E3C-5EB0-FE80-27DE153E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64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CF4B5-DDE6-BF29-C491-C54EFD95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30F9FA-3069-A38B-D9A7-E7594FB61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23965B-3076-EBFE-A4EA-A02D838E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91A1B8-200A-7777-C588-66C1B40F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24A564-6786-1020-6EC2-B0B45F8E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CA4D47-572C-823C-841D-921AB8B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129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C95244-D9E1-786F-40B3-E29B51EB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1FF52-8C1C-C852-5298-FD4484BF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F70E5F-ACD5-A6F9-1D33-94E689F32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ACB0-C0D6-8343-82CE-F8347B79973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08060-5F68-CEE4-97CC-7B0D0058B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E45204-7189-979C-3838-52602ED1A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D579-8577-904A-9A6D-61C4D10C93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40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1CC7B6FD-B0ED-AE4D-B7E9-72F57BEA7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14" y="2251873"/>
            <a:ext cx="5845097" cy="333612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nl-BE" sz="7200" dirty="0">
                <a:solidFill>
                  <a:schemeClr val="bg1"/>
                </a:solidFill>
              </a:rPr>
              <a:t>De plicht tot inclusie</a:t>
            </a:r>
            <a:br>
              <a:rPr lang="nl-BE" sz="7200" dirty="0">
                <a:solidFill>
                  <a:schemeClr val="bg1"/>
                </a:solidFill>
              </a:rPr>
            </a:br>
            <a:br>
              <a:rPr lang="nl-BE" sz="7200" dirty="0">
                <a:solidFill>
                  <a:schemeClr val="bg1"/>
                </a:solidFill>
              </a:rPr>
            </a:br>
            <a:r>
              <a:rPr lang="nl-BE" sz="2200" dirty="0">
                <a:solidFill>
                  <a:schemeClr val="bg1"/>
                </a:solidFill>
              </a:rPr>
              <a:t>Beno.Schraepen@ap.be 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C318550-B685-E04A-9000-65D21F14B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78" y="2251873"/>
            <a:ext cx="3681454" cy="2354256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nl-BE" dirty="0"/>
              <a:t>Conferentie</a:t>
            </a:r>
          </a:p>
          <a:p>
            <a:pPr algn="l"/>
            <a:endParaRPr lang="nl-BE" dirty="0"/>
          </a:p>
          <a:p>
            <a:r>
              <a:rPr lang="nl-BE" i="1" dirty="0"/>
              <a:t>Samen op weg naar inclusiever onderwijs</a:t>
            </a:r>
          </a:p>
          <a:p>
            <a:pPr algn="l"/>
            <a:endParaRPr lang="nl-BE" dirty="0"/>
          </a:p>
          <a:p>
            <a:pPr algn="l"/>
            <a:r>
              <a:rPr lang="nl-BE" dirty="0"/>
              <a:t>Heerhugowaard 28/09/2022</a:t>
            </a:r>
          </a:p>
        </p:txBody>
      </p:sp>
    </p:spTree>
    <p:extLst>
      <p:ext uri="{BB962C8B-B14F-4D97-AF65-F5344CB8AC3E}">
        <p14:creationId xmlns:p14="http://schemas.microsoft.com/office/powerpoint/2010/main" val="338617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EC748B-678F-4E27-81C8-F2D4C94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B01F80-D887-FD59-9BC3-8B46771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49" y="2002972"/>
            <a:ext cx="10442705" cy="33945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EXCLUSES …</a:t>
            </a:r>
            <a:br>
              <a:rPr lang="nl-BE" sz="6600" dirty="0">
                <a:solidFill>
                  <a:schemeClr val="bg1"/>
                </a:solidFill>
              </a:rPr>
            </a:br>
            <a:r>
              <a:rPr lang="nl-BE" sz="6600" dirty="0">
                <a:solidFill>
                  <a:schemeClr val="bg1"/>
                </a:solidFill>
              </a:rPr>
              <a:t>omdat mensen met een beperking ondergeschikt zijn aan de norm.</a:t>
            </a:r>
            <a:endParaRPr lang="en-US" sz="6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645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0FB1F9F-822C-AF41-8412-B53FC147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43" y="652277"/>
            <a:ext cx="5915798" cy="16272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ex·cluus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ɛksˈklys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] </a:t>
            </a:r>
            <a:r>
              <a:rPr lang="en-US" sz="28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(het; o; </a:t>
            </a:r>
            <a:r>
              <a:rPr lang="en-US" sz="28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meervoud</a:t>
            </a:r>
            <a:r>
              <a:rPr lang="en-US" sz="28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 </a:t>
            </a:r>
            <a:r>
              <a:rPr lang="en-US" sz="28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excluses</a:t>
            </a:r>
            <a:r>
              <a:rPr lang="en-US" sz="28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05DFB9-6C0D-C34B-BD6F-9B392E597862}"/>
              </a:ext>
            </a:extLst>
          </p:cNvPr>
          <p:cNvSpPr txBox="1"/>
          <p:nvPr/>
        </p:nvSpPr>
        <p:spPr>
          <a:xfrm>
            <a:off x="1155542" y="2977548"/>
            <a:ext cx="5915813" cy="319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lnSpc>
                <a:spcPct val="90000"/>
              </a:lnSpc>
              <a:spcBef>
                <a:spcPts val="800"/>
              </a:spcBef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“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Een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uitvlucht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voorwendsel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om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iemand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excluderen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uit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sluiten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niet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laten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deelnemen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inclusie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weigeren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vaak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ingepakt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als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een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verontschuldiging</a:t>
            </a:r>
            <a:r>
              <a:rPr lang="en-US" sz="2800" i="1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.”</a:t>
            </a:r>
            <a:endParaRPr lang="en-US" sz="2800" i="1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endParaRPr lang="en-US" sz="28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endParaRPr lang="en-US" sz="28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EF51EA27-10D4-E0FE-523C-19327906F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70"/>
          <a:stretch/>
        </p:blipFill>
        <p:spPr>
          <a:xfrm>
            <a:off x="8129868" y="914267"/>
            <a:ext cx="3418651" cy="50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9215E8-8CD4-3E93-74E4-FB78B9D7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Hoeveel mensen met een beperking ken je eigenlijk? </a:t>
            </a:r>
          </a:p>
        </p:txBody>
      </p:sp>
      <p:pic>
        <p:nvPicPr>
          <p:cNvPr id="1026" name="Picture 2" descr="Disability Inclusion Guide - Be You">
            <a:extLst>
              <a:ext uri="{FF2B5EF4-FFF2-40B4-BE49-F238E27FC236}">
                <a16:creationId xmlns:a16="http://schemas.microsoft.com/office/drawing/2014/main" id="{A10303C0-1D51-5719-DED4-3003B5496B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r="3013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2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17A00-E1E3-4C50-9444-14FB2BC7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F17F44-0C84-FA41-B563-E6C87AE8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28318"/>
            <a:ext cx="8508512" cy="12740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Een geschiedenis van uitsluiting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1F96F5-BFD3-C146-8034-C0922ECE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667371"/>
            <a:ext cx="10261600" cy="32324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641753"/>
            <a:ext cx="1128382" cy="847206"/>
            <a:chOff x="8183879" y="1000124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56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01ADC02-4FFB-4A70-B944-C4733969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BDF7CF8-088C-4E6F-B0FD-047CD4E7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C12B82-826E-4D2B-BFBC-D11C8BCB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42687B-F884-D745-81C9-84DB48FF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8" y="4697032"/>
            <a:ext cx="9031484" cy="115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‘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Segregatie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uitsluiting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zorg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’ 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genormaliseerd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DA53CE5-675F-438B-901D-C2A484DA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0303"/>
            <a:ext cx="12192000" cy="320590"/>
          </a:xfrm>
          <a:custGeom>
            <a:avLst/>
            <a:gdLst>
              <a:gd name="connsiteX0" fmla="*/ 619389 w 12192000"/>
              <a:gd name="connsiteY0" fmla="*/ 0 h 320590"/>
              <a:gd name="connsiteX1" fmla="*/ 687652 w 12192000"/>
              <a:gd name="connsiteY1" fmla="*/ 3175 h 320590"/>
              <a:gd name="connsiteX2" fmla="*/ 747977 w 12192000"/>
              <a:gd name="connsiteY2" fmla="*/ 9525 h 320590"/>
              <a:gd name="connsiteX3" fmla="*/ 800364 w 12192000"/>
              <a:gd name="connsiteY3" fmla="*/ 20637 h 320590"/>
              <a:gd name="connsiteX4" fmla="*/ 846402 w 12192000"/>
              <a:gd name="connsiteY4" fmla="*/ 36512 h 320590"/>
              <a:gd name="connsiteX5" fmla="*/ 887677 w 12192000"/>
              <a:gd name="connsiteY5" fmla="*/ 52387 h 320590"/>
              <a:gd name="connsiteX6" fmla="*/ 924189 w 12192000"/>
              <a:gd name="connsiteY6" fmla="*/ 68262 h 320590"/>
              <a:gd name="connsiteX7" fmla="*/ 962289 w 12192000"/>
              <a:gd name="connsiteY7" fmla="*/ 87312 h 320590"/>
              <a:gd name="connsiteX8" fmla="*/ 1000389 w 12192000"/>
              <a:gd name="connsiteY8" fmla="*/ 106362 h 320590"/>
              <a:gd name="connsiteX9" fmla="*/ 1036902 w 12192000"/>
              <a:gd name="connsiteY9" fmla="*/ 125412 h 320590"/>
              <a:gd name="connsiteX10" fmla="*/ 1078177 w 12192000"/>
              <a:gd name="connsiteY10" fmla="*/ 141287 h 320590"/>
              <a:gd name="connsiteX11" fmla="*/ 1124214 w 12192000"/>
              <a:gd name="connsiteY11" fmla="*/ 155575 h 320590"/>
              <a:gd name="connsiteX12" fmla="*/ 1176602 w 12192000"/>
              <a:gd name="connsiteY12" fmla="*/ 166687 h 320590"/>
              <a:gd name="connsiteX13" fmla="*/ 1236927 w 12192000"/>
              <a:gd name="connsiteY13" fmla="*/ 174625 h 320590"/>
              <a:gd name="connsiteX14" fmla="*/ 1305189 w 12192000"/>
              <a:gd name="connsiteY14" fmla="*/ 176212 h 320590"/>
              <a:gd name="connsiteX15" fmla="*/ 1373452 w 12192000"/>
              <a:gd name="connsiteY15" fmla="*/ 174625 h 320590"/>
              <a:gd name="connsiteX16" fmla="*/ 1433777 w 12192000"/>
              <a:gd name="connsiteY16" fmla="*/ 166687 h 320590"/>
              <a:gd name="connsiteX17" fmla="*/ 1486164 w 12192000"/>
              <a:gd name="connsiteY17" fmla="*/ 155575 h 320590"/>
              <a:gd name="connsiteX18" fmla="*/ 1532202 w 12192000"/>
              <a:gd name="connsiteY18" fmla="*/ 141287 h 320590"/>
              <a:gd name="connsiteX19" fmla="*/ 1573477 w 12192000"/>
              <a:gd name="connsiteY19" fmla="*/ 125412 h 320590"/>
              <a:gd name="connsiteX20" fmla="*/ 1609989 w 12192000"/>
              <a:gd name="connsiteY20" fmla="*/ 106362 h 320590"/>
              <a:gd name="connsiteX21" fmla="*/ 1648089 w 12192000"/>
              <a:gd name="connsiteY21" fmla="*/ 87312 h 320590"/>
              <a:gd name="connsiteX22" fmla="*/ 1686189 w 12192000"/>
              <a:gd name="connsiteY22" fmla="*/ 68262 h 320590"/>
              <a:gd name="connsiteX23" fmla="*/ 1722702 w 12192000"/>
              <a:gd name="connsiteY23" fmla="*/ 52387 h 320590"/>
              <a:gd name="connsiteX24" fmla="*/ 1763977 w 12192000"/>
              <a:gd name="connsiteY24" fmla="*/ 36512 h 320590"/>
              <a:gd name="connsiteX25" fmla="*/ 1810014 w 12192000"/>
              <a:gd name="connsiteY25" fmla="*/ 20637 h 320590"/>
              <a:gd name="connsiteX26" fmla="*/ 1862402 w 12192000"/>
              <a:gd name="connsiteY26" fmla="*/ 9525 h 320590"/>
              <a:gd name="connsiteX27" fmla="*/ 1922727 w 12192000"/>
              <a:gd name="connsiteY27" fmla="*/ 3175 h 320590"/>
              <a:gd name="connsiteX28" fmla="*/ 1990989 w 12192000"/>
              <a:gd name="connsiteY28" fmla="*/ 0 h 320590"/>
              <a:gd name="connsiteX29" fmla="*/ 2059252 w 12192000"/>
              <a:gd name="connsiteY29" fmla="*/ 3175 h 320590"/>
              <a:gd name="connsiteX30" fmla="*/ 2119577 w 12192000"/>
              <a:gd name="connsiteY30" fmla="*/ 9525 h 320590"/>
              <a:gd name="connsiteX31" fmla="*/ 2171964 w 12192000"/>
              <a:gd name="connsiteY31" fmla="*/ 20637 h 320590"/>
              <a:gd name="connsiteX32" fmla="*/ 2218002 w 12192000"/>
              <a:gd name="connsiteY32" fmla="*/ 36512 h 320590"/>
              <a:gd name="connsiteX33" fmla="*/ 2259277 w 12192000"/>
              <a:gd name="connsiteY33" fmla="*/ 52387 h 320590"/>
              <a:gd name="connsiteX34" fmla="*/ 2295789 w 12192000"/>
              <a:gd name="connsiteY34" fmla="*/ 68262 h 320590"/>
              <a:gd name="connsiteX35" fmla="*/ 2333889 w 12192000"/>
              <a:gd name="connsiteY35" fmla="*/ 87312 h 320590"/>
              <a:gd name="connsiteX36" fmla="*/ 2371989 w 12192000"/>
              <a:gd name="connsiteY36" fmla="*/ 106362 h 320590"/>
              <a:gd name="connsiteX37" fmla="*/ 2408502 w 12192000"/>
              <a:gd name="connsiteY37" fmla="*/ 125412 h 320590"/>
              <a:gd name="connsiteX38" fmla="*/ 2449777 w 12192000"/>
              <a:gd name="connsiteY38" fmla="*/ 141287 h 320590"/>
              <a:gd name="connsiteX39" fmla="*/ 2495814 w 12192000"/>
              <a:gd name="connsiteY39" fmla="*/ 155575 h 320590"/>
              <a:gd name="connsiteX40" fmla="*/ 2548202 w 12192000"/>
              <a:gd name="connsiteY40" fmla="*/ 166687 h 320590"/>
              <a:gd name="connsiteX41" fmla="*/ 2608527 w 12192000"/>
              <a:gd name="connsiteY41" fmla="*/ 174625 h 320590"/>
              <a:gd name="connsiteX42" fmla="*/ 2676789 w 12192000"/>
              <a:gd name="connsiteY42" fmla="*/ 176212 h 320590"/>
              <a:gd name="connsiteX43" fmla="*/ 2745052 w 12192000"/>
              <a:gd name="connsiteY43" fmla="*/ 174625 h 320590"/>
              <a:gd name="connsiteX44" fmla="*/ 2805377 w 12192000"/>
              <a:gd name="connsiteY44" fmla="*/ 166687 h 320590"/>
              <a:gd name="connsiteX45" fmla="*/ 2857764 w 12192000"/>
              <a:gd name="connsiteY45" fmla="*/ 155575 h 320590"/>
              <a:gd name="connsiteX46" fmla="*/ 2903802 w 12192000"/>
              <a:gd name="connsiteY46" fmla="*/ 141287 h 320590"/>
              <a:gd name="connsiteX47" fmla="*/ 2945077 w 12192000"/>
              <a:gd name="connsiteY47" fmla="*/ 125412 h 320590"/>
              <a:gd name="connsiteX48" fmla="*/ 2981589 w 12192000"/>
              <a:gd name="connsiteY48" fmla="*/ 106362 h 320590"/>
              <a:gd name="connsiteX49" fmla="*/ 3019689 w 12192000"/>
              <a:gd name="connsiteY49" fmla="*/ 87312 h 320590"/>
              <a:gd name="connsiteX50" fmla="*/ 3057789 w 12192000"/>
              <a:gd name="connsiteY50" fmla="*/ 68262 h 320590"/>
              <a:gd name="connsiteX51" fmla="*/ 3094302 w 12192000"/>
              <a:gd name="connsiteY51" fmla="*/ 52387 h 320590"/>
              <a:gd name="connsiteX52" fmla="*/ 3135577 w 12192000"/>
              <a:gd name="connsiteY52" fmla="*/ 36512 h 320590"/>
              <a:gd name="connsiteX53" fmla="*/ 3181614 w 12192000"/>
              <a:gd name="connsiteY53" fmla="*/ 20637 h 320590"/>
              <a:gd name="connsiteX54" fmla="*/ 3234002 w 12192000"/>
              <a:gd name="connsiteY54" fmla="*/ 9525 h 320590"/>
              <a:gd name="connsiteX55" fmla="*/ 3294327 w 12192000"/>
              <a:gd name="connsiteY55" fmla="*/ 3175 h 320590"/>
              <a:gd name="connsiteX56" fmla="*/ 3361002 w 12192000"/>
              <a:gd name="connsiteY56" fmla="*/ 0 h 320590"/>
              <a:gd name="connsiteX57" fmla="*/ 3430852 w 12192000"/>
              <a:gd name="connsiteY57" fmla="*/ 3175 h 320590"/>
              <a:gd name="connsiteX58" fmla="*/ 3491177 w 12192000"/>
              <a:gd name="connsiteY58" fmla="*/ 9525 h 320590"/>
              <a:gd name="connsiteX59" fmla="*/ 3543564 w 12192000"/>
              <a:gd name="connsiteY59" fmla="*/ 20637 h 320590"/>
              <a:gd name="connsiteX60" fmla="*/ 3589602 w 12192000"/>
              <a:gd name="connsiteY60" fmla="*/ 36512 h 320590"/>
              <a:gd name="connsiteX61" fmla="*/ 3630877 w 12192000"/>
              <a:gd name="connsiteY61" fmla="*/ 52387 h 320590"/>
              <a:gd name="connsiteX62" fmla="*/ 3667389 w 12192000"/>
              <a:gd name="connsiteY62" fmla="*/ 68262 h 320590"/>
              <a:gd name="connsiteX63" fmla="*/ 3705489 w 12192000"/>
              <a:gd name="connsiteY63" fmla="*/ 87312 h 320590"/>
              <a:gd name="connsiteX64" fmla="*/ 3743589 w 12192000"/>
              <a:gd name="connsiteY64" fmla="*/ 106362 h 320590"/>
              <a:gd name="connsiteX65" fmla="*/ 3780102 w 12192000"/>
              <a:gd name="connsiteY65" fmla="*/ 125412 h 320590"/>
              <a:gd name="connsiteX66" fmla="*/ 3821377 w 12192000"/>
              <a:gd name="connsiteY66" fmla="*/ 141287 h 320590"/>
              <a:gd name="connsiteX67" fmla="*/ 3867414 w 12192000"/>
              <a:gd name="connsiteY67" fmla="*/ 155575 h 320590"/>
              <a:gd name="connsiteX68" fmla="*/ 3919802 w 12192000"/>
              <a:gd name="connsiteY68" fmla="*/ 166687 h 320590"/>
              <a:gd name="connsiteX69" fmla="*/ 3980127 w 12192000"/>
              <a:gd name="connsiteY69" fmla="*/ 174625 h 320590"/>
              <a:gd name="connsiteX70" fmla="*/ 4048389 w 12192000"/>
              <a:gd name="connsiteY70" fmla="*/ 176212 h 320590"/>
              <a:gd name="connsiteX71" fmla="*/ 4116652 w 12192000"/>
              <a:gd name="connsiteY71" fmla="*/ 174625 h 320590"/>
              <a:gd name="connsiteX72" fmla="*/ 4176977 w 12192000"/>
              <a:gd name="connsiteY72" fmla="*/ 166687 h 320590"/>
              <a:gd name="connsiteX73" fmla="*/ 4229364 w 12192000"/>
              <a:gd name="connsiteY73" fmla="*/ 155575 h 320590"/>
              <a:gd name="connsiteX74" fmla="*/ 4275402 w 12192000"/>
              <a:gd name="connsiteY74" fmla="*/ 141287 h 320590"/>
              <a:gd name="connsiteX75" fmla="*/ 4316677 w 12192000"/>
              <a:gd name="connsiteY75" fmla="*/ 125412 h 320590"/>
              <a:gd name="connsiteX76" fmla="*/ 4353189 w 12192000"/>
              <a:gd name="connsiteY76" fmla="*/ 106362 h 320590"/>
              <a:gd name="connsiteX77" fmla="*/ 4429389 w 12192000"/>
              <a:gd name="connsiteY77" fmla="*/ 68262 h 320590"/>
              <a:gd name="connsiteX78" fmla="*/ 4465902 w 12192000"/>
              <a:gd name="connsiteY78" fmla="*/ 52387 h 320590"/>
              <a:gd name="connsiteX79" fmla="*/ 4507177 w 12192000"/>
              <a:gd name="connsiteY79" fmla="*/ 36512 h 320590"/>
              <a:gd name="connsiteX80" fmla="*/ 4553215 w 12192000"/>
              <a:gd name="connsiteY80" fmla="*/ 20637 h 320590"/>
              <a:gd name="connsiteX81" fmla="*/ 4605602 w 12192000"/>
              <a:gd name="connsiteY81" fmla="*/ 9525 h 320590"/>
              <a:gd name="connsiteX82" fmla="*/ 4665928 w 12192000"/>
              <a:gd name="connsiteY82" fmla="*/ 3175 h 320590"/>
              <a:gd name="connsiteX83" fmla="*/ 4734189 w 12192000"/>
              <a:gd name="connsiteY83" fmla="*/ 0 h 320590"/>
              <a:gd name="connsiteX84" fmla="*/ 4802453 w 12192000"/>
              <a:gd name="connsiteY84" fmla="*/ 3175 h 320590"/>
              <a:gd name="connsiteX85" fmla="*/ 4862777 w 12192000"/>
              <a:gd name="connsiteY85" fmla="*/ 9525 h 320590"/>
              <a:gd name="connsiteX86" fmla="*/ 4915165 w 12192000"/>
              <a:gd name="connsiteY86" fmla="*/ 20637 h 320590"/>
              <a:gd name="connsiteX87" fmla="*/ 4961201 w 12192000"/>
              <a:gd name="connsiteY87" fmla="*/ 36512 h 320590"/>
              <a:gd name="connsiteX88" fmla="*/ 5002477 w 12192000"/>
              <a:gd name="connsiteY88" fmla="*/ 52387 h 320590"/>
              <a:gd name="connsiteX89" fmla="*/ 5038989 w 12192000"/>
              <a:gd name="connsiteY89" fmla="*/ 68262 h 320590"/>
              <a:gd name="connsiteX90" fmla="*/ 5077090 w 12192000"/>
              <a:gd name="connsiteY90" fmla="*/ 87312 h 320590"/>
              <a:gd name="connsiteX91" fmla="*/ 5115189 w 12192000"/>
              <a:gd name="connsiteY91" fmla="*/ 106362 h 320590"/>
              <a:gd name="connsiteX92" fmla="*/ 5151701 w 12192000"/>
              <a:gd name="connsiteY92" fmla="*/ 125412 h 320590"/>
              <a:gd name="connsiteX93" fmla="*/ 5192977 w 12192000"/>
              <a:gd name="connsiteY93" fmla="*/ 141287 h 320590"/>
              <a:gd name="connsiteX94" fmla="*/ 5239014 w 12192000"/>
              <a:gd name="connsiteY94" fmla="*/ 155575 h 320590"/>
              <a:gd name="connsiteX95" fmla="*/ 5291401 w 12192000"/>
              <a:gd name="connsiteY95" fmla="*/ 166687 h 320590"/>
              <a:gd name="connsiteX96" fmla="*/ 5351727 w 12192000"/>
              <a:gd name="connsiteY96" fmla="*/ 174625 h 320590"/>
              <a:gd name="connsiteX97" fmla="*/ 5410199 w 12192000"/>
              <a:gd name="connsiteY97" fmla="*/ 175985 h 320590"/>
              <a:gd name="connsiteX98" fmla="*/ 5468671 w 12192000"/>
              <a:gd name="connsiteY98" fmla="*/ 174625 h 320590"/>
              <a:gd name="connsiteX99" fmla="*/ 5528996 w 12192000"/>
              <a:gd name="connsiteY99" fmla="*/ 166687 h 320590"/>
              <a:gd name="connsiteX100" fmla="*/ 5581383 w 12192000"/>
              <a:gd name="connsiteY100" fmla="*/ 155575 h 320590"/>
              <a:gd name="connsiteX101" fmla="*/ 5627421 w 12192000"/>
              <a:gd name="connsiteY101" fmla="*/ 141287 h 320590"/>
              <a:gd name="connsiteX102" fmla="*/ 5668696 w 12192000"/>
              <a:gd name="connsiteY102" fmla="*/ 125412 h 320590"/>
              <a:gd name="connsiteX103" fmla="*/ 5705209 w 12192000"/>
              <a:gd name="connsiteY103" fmla="*/ 106362 h 320590"/>
              <a:gd name="connsiteX104" fmla="*/ 5743308 w 12192000"/>
              <a:gd name="connsiteY104" fmla="*/ 87312 h 320590"/>
              <a:gd name="connsiteX105" fmla="*/ 5781408 w 12192000"/>
              <a:gd name="connsiteY105" fmla="*/ 68262 h 320590"/>
              <a:gd name="connsiteX106" fmla="*/ 5817921 w 12192000"/>
              <a:gd name="connsiteY106" fmla="*/ 52387 h 320590"/>
              <a:gd name="connsiteX107" fmla="*/ 5859196 w 12192000"/>
              <a:gd name="connsiteY107" fmla="*/ 36512 h 320590"/>
              <a:gd name="connsiteX108" fmla="*/ 5905234 w 12192000"/>
              <a:gd name="connsiteY108" fmla="*/ 20637 h 320590"/>
              <a:gd name="connsiteX109" fmla="*/ 5957621 w 12192000"/>
              <a:gd name="connsiteY109" fmla="*/ 9525 h 320590"/>
              <a:gd name="connsiteX110" fmla="*/ 6017947 w 12192000"/>
              <a:gd name="connsiteY110" fmla="*/ 3175 h 320590"/>
              <a:gd name="connsiteX111" fmla="*/ 6086209 w 12192000"/>
              <a:gd name="connsiteY111" fmla="*/ 0 h 320590"/>
              <a:gd name="connsiteX112" fmla="*/ 6095999 w 12192000"/>
              <a:gd name="connsiteY112" fmla="*/ 455 h 320590"/>
              <a:gd name="connsiteX113" fmla="*/ 6105789 w 12192000"/>
              <a:gd name="connsiteY113" fmla="*/ 0 h 320590"/>
              <a:gd name="connsiteX114" fmla="*/ 6174052 w 12192000"/>
              <a:gd name="connsiteY114" fmla="*/ 3175 h 320590"/>
              <a:gd name="connsiteX115" fmla="*/ 6234377 w 12192000"/>
              <a:gd name="connsiteY115" fmla="*/ 9525 h 320590"/>
              <a:gd name="connsiteX116" fmla="*/ 6286764 w 12192000"/>
              <a:gd name="connsiteY116" fmla="*/ 20637 h 320590"/>
              <a:gd name="connsiteX117" fmla="*/ 6332802 w 12192000"/>
              <a:gd name="connsiteY117" fmla="*/ 36512 h 320590"/>
              <a:gd name="connsiteX118" fmla="*/ 6374077 w 12192000"/>
              <a:gd name="connsiteY118" fmla="*/ 52387 h 320590"/>
              <a:gd name="connsiteX119" fmla="*/ 6410589 w 12192000"/>
              <a:gd name="connsiteY119" fmla="*/ 68262 h 320590"/>
              <a:gd name="connsiteX120" fmla="*/ 6448689 w 12192000"/>
              <a:gd name="connsiteY120" fmla="*/ 87312 h 320590"/>
              <a:gd name="connsiteX121" fmla="*/ 6486789 w 12192000"/>
              <a:gd name="connsiteY121" fmla="*/ 106362 h 320590"/>
              <a:gd name="connsiteX122" fmla="*/ 6523302 w 12192000"/>
              <a:gd name="connsiteY122" fmla="*/ 125412 h 320590"/>
              <a:gd name="connsiteX123" fmla="*/ 6564577 w 12192000"/>
              <a:gd name="connsiteY123" fmla="*/ 141287 h 320590"/>
              <a:gd name="connsiteX124" fmla="*/ 6610614 w 12192000"/>
              <a:gd name="connsiteY124" fmla="*/ 155575 h 320590"/>
              <a:gd name="connsiteX125" fmla="*/ 6663002 w 12192000"/>
              <a:gd name="connsiteY125" fmla="*/ 166687 h 320590"/>
              <a:gd name="connsiteX126" fmla="*/ 6723327 w 12192000"/>
              <a:gd name="connsiteY126" fmla="*/ 174625 h 320590"/>
              <a:gd name="connsiteX127" fmla="*/ 6781799 w 12192000"/>
              <a:gd name="connsiteY127" fmla="*/ 175985 h 320590"/>
              <a:gd name="connsiteX128" fmla="*/ 6840271 w 12192000"/>
              <a:gd name="connsiteY128" fmla="*/ 174625 h 320590"/>
              <a:gd name="connsiteX129" fmla="*/ 6900596 w 12192000"/>
              <a:gd name="connsiteY129" fmla="*/ 166687 h 320590"/>
              <a:gd name="connsiteX130" fmla="*/ 6952983 w 12192000"/>
              <a:gd name="connsiteY130" fmla="*/ 155575 h 320590"/>
              <a:gd name="connsiteX131" fmla="*/ 6999021 w 12192000"/>
              <a:gd name="connsiteY131" fmla="*/ 141287 h 320590"/>
              <a:gd name="connsiteX132" fmla="*/ 7040296 w 12192000"/>
              <a:gd name="connsiteY132" fmla="*/ 125412 h 320590"/>
              <a:gd name="connsiteX133" fmla="*/ 7076808 w 12192000"/>
              <a:gd name="connsiteY133" fmla="*/ 106362 h 320590"/>
              <a:gd name="connsiteX134" fmla="*/ 7114908 w 12192000"/>
              <a:gd name="connsiteY134" fmla="*/ 87312 h 320590"/>
              <a:gd name="connsiteX135" fmla="*/ 7153008 w 12192000"/>
              <a:gd name="connsiteY135" fmla="*/ 68262 h 320590"/>
              <a:gd name="connsiteX136" fmla="*/ 7189521 w 12192000"/>
              <a:gd name="connsiteY136" fmla="*/ 52387 h 320590"/>
              <a:gd name="connsiteX137" fmla="*/ 7230796 w 12192000"/>
              <a:gd name="connsiteY137" fmla="*/ 36512 h 320590"/>
              <a:gd name="connsiteX138" fmla="*/ 7276833 w 12192000"/>
              <a:gd name="connsiteY138" fmla="*/ 20637 h 320590"/>
              <a:gd name="connsiteX139" fmla="*/ 7329221 w 12192000"/>
              <a:gd name="connsiteY139" fmla="*/ 9525 h 320590"/>
              <a:gd name="connsiteX140" fmla="*/ 7389546 w 12192000"/>
              <a:gd name="connsiteY140" fmla="*/ 3175 h 320590"/>
              <a:gd name="connsiteX141" fmla="*/ 7457808 w 12192000"/>
              <a:gd name="connsiteY141" fmla="*/ 0 h 320590"/>
              <a:gd name="connsiteX142" fmla="*/ 7526071 w 12192000"/>
              <a:gd name="connsiteY142" fmla="*/ 3175 h 320590"/>
              <a:gd name="connsiteX143" fmla="*/ 7586396 w 12192000"/>
              <a:gd name="connsiteY143" fmla="*/ 9525 h 320590"/>
              <a:gd name="connsiteX144" fmla="*/ 7638783 w 12192000"/>
              <a:gd name="connsiteY144" fmla="*/ 20637 h 320590"/>
              <a:gd name="connsiteX145" fmla="*/ 7684821 w 12192000"/>
              <a:gd name="connsiteY145" fmla="*/ 36512 h 320590"/>
              <a:gd name="connsiteX146" fmla="*/ 7726096 w 12192000"/>
              <a:gd name="connsiteY146" fmla="*/ 52387 h 320590"/>
              <a:gd name="connsiteX147" fmla="*/ 7762608 w 12192000"/>
              <a:gd name="connsiteY147" fmla="*/ 68262 h 320590"/>
              <a:gd name="connsiteX148" fmla="*/ 7800708 w 12192000"/>
              <a:gd name="connsiteY148" fmla="*/ 87312 h 320590"/>
              <a:gd name="connsiteX149" fmla="*/ 7838808 w 12192000"/>
              <a:gd name="connsiteY149" fmla="*/ 106362 h 320590"/>
              <a:gd name="connsiteX150" fmla="*/ 7875321 w 12192000"/>
              <a:gd name="connsiteY150" fmla="*/ 125412 h 320590"/>
              <a:gd name="connsiteX151" fmla="*/ 7916596 w 12192000"/>
              <a:gd name="connsiteY151" fmla="*/ 141287 h 320590"/>
              <a:gd name="connsiteX152" fmla="*/ 7962633 w 12192000"/>
              <a:gd name="connsiteY152" fmla="*/ 155575 h 320590"/>
              <a:gd name="connsiteX153" fmla="*/ 8015021 w 12192000"/>
              <a:gd name="connsiteY153" fmla="*/ 166687 h 320590"/>
              <a:gd name="connsiteX154" fmla="*/ 8075346 w 12192000"/>
              <a:gd name="connsiteY154" fmla="*/ 174625 h 320590"/>
              <a:gd name="connsiteX155" fmla="*/ 8143608 w 12192000"/>
              <a:gd name="connsiteY155" fmla="*/ 176212 h 320590"/>
              <a:gd name="connsiteX156" fmla="*/ 8211871 w 12192000"/>
              <a:gd name="connsiteY156" fmla="*/ 174625 h 320590"/>
              <a:gd name="connsiteX157" fmla="*/ 8272196 w 12192000"/>
              <a:gd name="connsiteY157" fmla="*/ 166687 h 320590"/>
              <a:gd name="connsiteX158" fmla="*/ 8324583 w 12192000"/>
              <a:gd name="connsiteY158" fmla="*/ 155575 h 320590"/>
              <a:gd name="connsiteX159" fmla="*/ 8370621 w 12192000"/>
              <a:gd name="connsiteY159" fmla="*/ 141287 h 320590"/>
              <a:gd name="connsiteX160" fmla="*/ 8411896 w 12192000"/>
              <a:gd name="connsiteY160" fmla="*/ 125412 h 320590"/>
              <a:gd name="connsiteX161" fmla="*/ 8448408 w 12192000"/>
              <a:gd name="connsiteY161" fmla="*/ 106362 h 320590"/>
              <a:gd name="connsiteX162" fmla="*/ 8486508 w 12192000"/>
              <a:gd name="connsiteY162" fmla="*/ 87312 h 320590"/>
              <a:gd name="connsiteX163" fmla="*/ 8524608 w 12192000"/>
              <a:gd name="connsiteY163" fmla="*/ 68262 h 320590"/>
              <a:gd name="connsiteX164" fmla="*/ 8561120 w 12192000"/>
              <a:gd name="connsiteY164" fmla="*/ 52387 h 320590"/>
              <a:gd name="connsiteX165" fmla="*/ 8602396 w 12192000"/>
              <a:gd name="connsiteY165" fmla="*/ 36512 h 320590"/>
              <a:gd name="connsiteX166" fmla="*/ 8648432 w 12192000"/>
              <a:gd name="connsiteY166" fmla="*/ 20637 h 320590"/>
              <a:gd name="connsiteX167" fmla="*/ 8700820 w 12192000"/>
              <a:gd name="connsiteY167" fmla="*/ 9525 h 320590"/>
              <a:gd name="connsiteX168" fmla="*/ 8761146 w 12192000"/>
              <a:gd name="connsiteY168" fmla="*/ 3175 h 320590"/>
              <a:gd name="connsiteX169" fmla="*/ 8827820 w 12192000"/>
              <a:gd name="connsiteY169" fmla="*/ 0 h 320590"/>
              <a:gd name="connsiteX170" fmla="*/ 8897670 w 12192000"/>
              <a:gd name="connsiteY170" fmla="*/ 3175 h 320590"/>
              <a:gd name="connsiteX171" fmla="*/ 8957996 w 12192000"/>
              <a:gd name="connsiteY171" fmla="*/ 9525 h 320590"/>
              <a:gd name="connsiteX172" fmla="*/ 9010382 w 12192000"/>
              <a:gd name="connsiteY172" fmla="*/ 20637 h 320590"/>
              <a:gd name="connsiteX173" fmla="*/ 9056420 w 12192000"/>
              <a:gd name="connsiteY173" fmla="*/ 36512 h 320590"/>
              <a:gd name="connsiteX174" fmla="*/ 9097696 w 12192000"/>
              <a:gd name="connsiteY174" fmla="*/ 52387 h 320590"/>
              <a:gd name="connsiteX175" fmla="*/ 9134208 w 12192000"/>
              <a:gd name="connsiteY175" fmla="*/ 68262 h 320590"/>
              <a:gd name="connsiteX176" fmla="*/ 9172308 w 12192000"/>
              <a:gd name="connsiteY176" fmla="*/ 87312 h 320590"/>
              <a:gd name="connsiteX177" fmla="*/ 9210408 w 12192000"/>
              <a:gd name="connsiteY177" fmla="*/ 106362 h 320590"/>
              <a:gd name="connsiteX178" fmla="*/ 9246920 w 12192000"/>
              <a:gd name="connsiteY178" fmla="*/ 125412 h 320590"/>
              <a:gd name="connsiteX179" fmla="*/ 9288196 w 12192000"/>
              <a:gd name="connsiteY179" fmla="*/ 141287 h 320590"/>
              <a:gd name="connsiteX180" fmla="*/ 9334232 w 12192000"/>
              <a:gd name="connsiteY180" fmla="*/ 155575 h 320590"/>
              <a:gd name="connsiteX181" fmla="*/ 9386620 w 12192000"/>
              <a:gd name="connsiteY181" fmla="*/ 166687 h 320590"/>
              <a:gd name="connsiteX182" fmla="*/ 9446946 w 12192000"/>
              <a:gd name="connsiteY182" fmla="*/ 174625 h 320590"/>
              <a:gd name="connsiteX183" fmla="*/ 9515208 w 12192000"/>
              <a:gd name="connsiteY183" fmla="*/ 176212 h 320590"/>
              <a:gd name="connsiteX184" fmla="*/ 9583470 w 12192000"/>
              <a:gd name="connsiteY184" fmla="*/ 174625 h 320590"/>
              <a:gd name="connsiteX185" fmla="*/ 9643796 w 12192000"/>
              <a:gd name="connsiteY185" fmla="*/ 166687 h 320590"/>
              <a:gd name="connsiteX186" fmla="*/ 9696182 w 12192000"/>
              <a:gd name="connsiteY186" fmla="*/ 155575 h 320590"/>
              <a:gd name="connsiteX187" fmla="*/ 9742220 w 12192000"/>
              <a:gd name="connsiteY187" fmla="*/ 141287 h 320590"/>
              <a:gd name="connsiteX188" fmla="*/ 9783496 w 12192000"/>
              <a:gd name="connsiteY188" fmla="*/ 125412 h 320590"/>
              <a:gd name="connsiteX189" fmla="*/ 9820008 w 12192000"/>
              <a:gd name="connsiteY189" fmla="*/ 106362 h 320590"/>
              <a:gd name="connsiteX190" fmla="*/ 9896208 w 12192000"/>
              <a:gd name="connsiteY190" fmla="*/ 68262 h 320590"/>
              <a:gd name="connsiteX191" fmla="*/ 9932720 w 12192000"/>
              <a:gd name="connsiteY191" fmla="*/ 52387 h 320590"/>
              <a:gd name="connsiteX192" fmla="*/ 9973996 w 12192000"/>
              <a:gd name="connsiteY192" fmla="*/ 36512 h 320590"/>
              <a:gd name="connsiteX193" fmla="*/ 10020032 w 12192000"/>
              <a:gd name="connsiteY193" fmla="*/ 20637 h 320590"/>
              <a:gd name="connsiteX194" fmla="*/ 10072420 w 12192000"/>
              <a:gd name="connsiteY194" fmla="*/ 9525 h 320590"/>
              <a:gd name="connsiteX195" fmla="*/ 10132746 w 12192000"/>
              <a:gd name="connsiteY195" fmla="*/ 3175 h 320590"/>
              <a:gd name="connsiteX196" fmla="*/ 10201008 w 12192000"/>
              <a:gd name="connsiteY196" fmla="*/ 0 h 320590"/>
              <a:gd name="connsiteX197" fmla="*/ 10269270 w 12192000"/>
              <a:gd name="connsiteY197" fmla="*/ 3175 h 320590"/>
              <a:gd name="connsiteX198" fmla="*/ 10329596 w 12192000"/>
              <a:gd name="connsiteY198" fmla="*/ 9525 h 320590"/>
              <a:gd name="connsiteX199" fmla="*/ 10381982 w 12192000"/>
              <a:gd name="connsiteY199" fmla="*/ 20637 h 320590"/>
              <a:gd name="connsiteX200" fmla="*/ 10428020 w 12192000"/>
              <a:gd name="connsiteY200" fmla="*/ 36512 h 320590"/>
              <a:gd name="connsiteX201" fmla="*/ 10469296 w 12192000"/>
              <a:gd name="connsiteY201" fmla="*/ 52387 h 320590"/>
              <a:gd name="connsiteX202" fmla="*/ 10505808 w 12192000"/>
              <a:gd name="connsiteY202" fmla="*/ 68262 h 320590"/>
              <a:gd name="connsiteX203" fmla="*/ 10543908 w 12192000"/>
              <a:gd name="connsiteY203" fmla="*/ 87312 h 320590"/>
              <a:gd name="connsiteX204" fmla="*/ 10582008 w 12192000"/>
              <a:gd name="connsiteY204" fmla="*/ 106362 h 320590"/>
              <a:gd name="connsiteX205" fmla="*/ 10618520 w 12192000"/>
              <a:gd name="connsiteY205" fmla="*/ 125412 h 320590"/>
              <a:gd name="connsiteX206" fmla="*/ 10659796 w 12192000"/>
              <a:gd name="connsiteY206" fmla="*/ 141287 h 320590"/>
              <a:gd name="connsiteX207" fmla="*/ 10705832 w 12192000"/>
              <a:gd name="connsiteY207" fmla="*/ 155575 h 320590"/>
              <a:gd name="connsiteX208" fmla="*/ 10758220 w 12192000"/>
              <a:gd name="connsiteY208" fmla="*/ 166687 h 320590"/>
              <a:gd name="connsiteX209" fmla="*/ 10818546 w 12192000"/>
              <a:gd name="connsiteY209" fmla="*/ 174625 h 320590"/>
              <a:gd name="connsiteX210" fmla="*/ 10886808 w 12192000"/>
              <a:gd name="connsiteY210" fmla="*/ 176212 h 320590"/>
              <a:gd name="connsiteX211" fmla="*/ 10955070 w 12192000"/>
              <a:gd name="connsiteY211" fmla="*/ 174625 h 320590"/>
              <a:gd name="connsiteX212" fmla="*/ 11015396 w 12192000"/>
              <a:gd name="connsiteY212" fmla="*/ 166687 h 320590"/>
              <a:gd name="connsiteX213" fmla="*/ 11067782 w 12192000"/>
              <a:gd name="connsiteY213" fmla="*/ 155575 h 320590"/>
              <a:gd name="connsiteX214" fmla="*/ 11113820 w 12192000"/>
              <a:gd name="connsiteY214" fmla="*/ 141287 h 320590"/>
              <a:gd name="connsiteX215" fmla="*/ 11155096 w 12192000"/>
              <a:gd name="connsiteY215" fmla="*/ 125412 h 320590"/>
              <a:gd name="connsiteX216" fmla="*/ 11191608 w 12192000"/>
              <a:gd name="connsiteY216" fmla="*/ 106362 h 320590"/>
              <a:gd name="connsiteX217" fmla="*/ 11229708 w 12192000"/>
              <a:gd name="connsiteY217" fmla="*/ 87312 h 320590"/>
              <a:gd name="connsiteX218" fmla="*/ 11267808 w 12192000"/>
              <a:gd name="connsiteY218" fmla="*/ 68262 h 320590"/>
              <a:gd name="connsiteX219" fmla="*/ 11304320 w 12192000"/>
              <a:gd name="connsiteY219" fmla="*/ 52387 h 320590"/>
              <a:gd name="connsiteX220" fmla="*/ 11345596 w 12192000"/>
              <a:gd name="connsiteY220" fmla="*/ 36512 h 320590"/>
              <a:gd name="connsiteX221" fmla="*/ 11391632 w 12192000"/>
              <a:gd name="connsiteY221" fmla="*/ 20637 h 320590"/>
              <a:gd name="connsiteX222" fmla="*/ 11444020 w 12192000"/>
              <a:gd name="connsiteY222" fmla="*/ 9525 h 320590"/>
              <a:gd name="connsiteX223" fmla="*/ 11504346 w 12192000"/>
              <a:gd name="connsiteY223" fmla="*/ 3175 h 320590"/>
              <a:gd name="connsiteX224" fmla="*/ 11572608 w 12192000"/>
              <a:gd name="connsiteY224" fmla="*/ 0 h 320590"/>
              <a:gd name="connsiteX225" fmla="*/ 11640870 w 12192000"/>
              <a:gd name="connsiteY225" fmla="*/ 3175 h 320590"/>
              <a:gd name="connsiteX226" fmla="*/ 11701196 w 12192000"/>
              <a:gd name="connsiteY226" fmla="*/ 9525 h 320590"/>
              <a:gd name="connsiteX227" fmla="*/ 11753582 w 12192000"/>
              <a:gd name="connsiteY227" fmla="*/ 20637 h 320590"/>
              <a:gd name="connsiteX228" fmla="*/ 11799620 w 12192000"/>
              <a:gd name="connsiteY228" fmla="*/ 36512 h 320590"/>
              <a:gd name="connsiteX229" fmla="*/ 11840896 w 12192000"/>
              <a:gd name="connsiteY229" fmla="*/ 52387 h 320590"/>
              <a:gd name="connsiteX230" fmla="*/ 11877408 w 12192000"/>
              <a:gd name="connsiteY230" fmla="*/ 68262 h 320590"/>
              <a:gd name="connsiteX231" fmla="*/ 11915508 w 12192000"/>
              <a:gd name="connsiteY231" fmla="*/ 87312 h 320590"/>
              <a:gd name="connsiteX232" fmla="*/ 11953608 w 12192000"/>
              <a:gd name="connsiteY232" fmla="*/ 106362 h 320590"/>
              <a:gd name="connsiteX233" fmla="*/ 11990120 w 12192000"/>
              <a:gd name="connsiteY233" fmla="*/ 125412 h 320590"/>
              <a:gd name="connsiteX234" fmla="*/ 12031396 w 12192000"/>
              <a:gd name="connsiteY234" fmla="*/ 141287 h 320590"/>
              <a:gd name="connsiteX235" fmla="*/ 12077432 w 12192000"/>
              <a:gd name="connsiteY235" fmla="*/ 155575 h 320590"/>
              <a:gd name="connsiteX236" fmla="*/ 12129820 w 12192000"/>
              <a:gd name="connsiteY236" fmla="*/ 166688 h 320590"/>
              <a:gd name="connsiteX237" fmla="*/ 12190146 w 12192000"/>
              <a:gd name="connsiteY237" fmla="*/ 174625 h 320590"/>
              <a:gd name="connsiteX238" fmla="*/ 12192000 w 12192000"/>
              <a:gd name="connsiteY238" fmla="*/ 174668 h 320590"/>
              <a:gd name="connsiteX239" fmla="*/ 12192000 w 12192000"/>
              <a:gd name="connsiteY239" fmla="*/ 319046 h 320590"/>
              <a:gd name="connsiteX240" fmla="*/ 12190146 w 12192000"/>
              <a:gd name="connsiteY240" fmla="*/ 319003 h 320590"/>
              <a:gd name="connsiteX241" fmla="*/ 12129820 w 12192000"/>
              <a:gd name="connsiteY241" fmla="*/ 311066 h 320590"/>
              <a:gd name="connsiteX242" fmla="*/ 12077432 w 12192000"/>
              <a:gd name="connsiteY242" fmla="*/ 299953 h 320590"/>
              <a:gd name="connsiteX243" fmla="*/ 12031396 w 12192000"/>
              <a:gd name="connsiteY243" fmla="*/ 285665 h 320590"/>
              <a:gd name="connsiteX244" fmla="*/ 11990120 w 12192000"/>
              <a:gd name="connsiteY244" fmla="*/ 269790 h 320590"/>
              <a:gd name="connsiteX245" fmla="*/ 11953608 w 12192000"/>
              <a:gd name="connsiteY245" fmla="*/ 250740 h 320590"/>
              <a:gd name="connsiteX246" fmla="*/ 11915508 w 12192000"/>
              <a:gd name="connsiteY246" fmla="*/ 231690 h 320590"/>
              <a:gd name="connsiteX247" fmla="*/ 11877408 w 12192000"/>
              <a:gd name="connsiteY247" fmla="*/ 212640 h 320590"/>
              <a:gd name="connsiteX248" fmla="*/ 11840896 w 12192000"/>
              <a:gd name="connsiteY248" fmla="*/ 196765 h 320590"/>
              <a:gd name="connsiteX249" fmla="*/ 11799620 w 12192000"/>
              <a:gd name="connsiteY249" fmla="*/ 180890 h 320590"/>
              <a:gd name="connsiteX250" fmla="*/ 11753582 w 12192000"/>
              <a:gd name="connsiteY250" fmla="*/ 165015 h 320590"/>
              <a:gd name="connsiteX251" fmla="*/ 11701196 w 12192000"/>
              <a:gd name="connsiteY251" fmla="*/ 153903 h 320590"/>
              <a:gd name="connsiteX252" fmla="*/ 11640870 w 12192000"/>
              <a:gd name="connsiteY252" fmla="*/ 147553 h 320590"/>
              <a:gd name="connsiteX253" fmla="*/ 11572608 w 12192000"/>
              <a:gd name="connsiteY253" fmla="*/ 144378 h 320590"/>
              <a:gd name="connsiteX254" fmla="*/ 11504346 w 12192000"/>
              <a:gd name="connsiteY254" fmla="*/ 147553 h 320590"/>
              <a:gd name="connsiteX255" fmla="*/ 11444020 w 12192000"/>
              <a:gd name="connsiteY255" fmla="*/ 153903 h 320590"/>
              <a:gd name="connsiteX256" fmla="*/ 11391632 w 12192000"/>
              <a:gd name="connsiteY256" fmla="*/ 165015 h 320590"/>
              <a:gd name="connsiteX257" fmla="*/ 11345596 w 12192000"/>
              <a:gd name="connsiteY257" fmla="*/ 180890 h 320590"/>
              <a:gd name="connsiteX258" fmla="*/ 11304320 w 12192000"/>
              <a:gd name="connsiteY258" fmla="*/ 196765 h 320590"/>
              <a:gd name="connsiteX259" fmla="*/ 11267808 w 12192000"/>
              <a:gd name="connsiteY259" fmla="*/ 212640 h 320590"/>
              <a:gd name="connsiteX260" fmla="*/ 11229708 w 12192000"/>
              <a:gd name="connsiteY260" fmla="*/ 231690 h 320590"/>
              <a:gd name="connsiteX261" fmla="*/ 11191608 w 12192000"/>
              <a:gd name="connsiteY261" fmla="*/ 250740 h 320590"/>
              <a:gd name="connsiteX262" fmla="*/ 11155096 w 12192000"/>
              <a:gd name="connsiteY262" fmla="*/ 269790 h 320590"/>
              <a:gd name="connsiteX263" fmla="*/ 11113820 w 12192000"/>
              <a:gd name="connsiteY263" fmla="*/ 285665 h 320590"/>
              <a:gd name="connsiteX264" fmla="*/ 11067782 w 12192000"/>
              <a:gd name="connsiteY264" fmla="*/ 299953 h 320590"/>
              <a:gd name="connsiteX265" fmla="*/ 11015396 w 12192000"/>
              <a:gd name="connsiteY265" fmla="*/ 311065 h 320590"/>
              <a:gd name="connsiteX266" fmla="*/ 10955070 w 12192000"/>
              <a:gd name="connsiteY266" fmla="*/ 319003 h 320590"/>
              <a:gd name="connsiteX267" fmla="*/ 10886808 w 12192000"/>
              <a:gd name="connsiteY267" fmla="*/ 320590 h 320590"/>
              <a:gd name="connsiteX268" fmla="*/ 10818546 w 12192000"/>
              <a:gd name="connsiteY268" fmla="*/ 319003 h 320590"/>
              <a:gd name="connsiteX269" fmla="*/ 10758220 w 12192000"/>
              <a:gd name="connsiteY269" fmla="*/ 311065 h 320590"/>
              <a:gd name="connsiteX270" fmla="*/ 10705832 w 12192000"/>
              <a:gd name="connsiteY270" fmla="*/ 299953 h 320590"/>
              <a:gd name="connsiteX271" fmla="*/ 10659796 w 12192000"/>
              <a:gd name="connsiteY271" fmla="*/ 285665 h 320590"/>
              <a:gd name="connsiteX272" fmla="*/ 10618520 w 12192000"/>
              <a:gd name="connsiteY272" fmla="*/ 269790 h 320590"/>
              <a:gd name="connsiteX273" fmla="*/ 10582008 w 12192000"/>
              <a:gd name="connsiteY273" fmla="*/ 250740 h 320590"/>
              <a:gd name="connsiteX274" fmla="*/ 10543908 w 12192000"/>
              <a:gd name="connsiteY274" fmla="*/ 231690 h 320590"/>
              <a:gd name="connsiteX275" fmla="*/ 10505808 w 12192000"/>
              <a:gd name="connsiteY275" fmla="*/ 212640 h 320590"/>
              <a:gd name="connsiteX276" fmla="*/ 10469296 w 12192000"/>
              <a:gd name="connsiteY276" fmla="*/ 196765 h 320590"/>
              <a:gd name="connsiteX277" fmla="*/ 10428020 w 12192000"/>
              <a:gd name="connsiteY277" fmla="*/ 180890 h 320590"/>
              <a:gd name="connsiteX278" fmla="*/ 10381982 w 12192000"/>
              <a:gd name="connsiteY278" fmla="*/ 165015 h 320590"/>
              <a:gd name="connsiteX279" fmla="*/ 10329596 w 12192000"/>
              <a:gd name="connsiteY279" fmla="*/ 153903 h 320590"/>
              <a:gd name="connsiteX280" fmla="*/ 10269270 w 12192000"/>
              <a:gd name="connsiteY280" fmla="*/ 147553 h 320590"/>
              <a:gd name="connsiteX281" fmla="*/ 10201008 w 12192000"/>
              <a:gd name="connsiteY281" fmla="*/ 144378 h 320590"/>
              <a:gd name="connsiteX282" fmla="*/ 10132746 w 12192000"/>
              <a:gd name="connsiteY282" fmla="*/ 147553 h 320590"/>
              <a:gd name="connsiteX283" fmla="*/ 10072420 w 12192000"/>
              <a:gd name="connsiteY283" fmla="*/ 153903 h 320590"/>
              <a:gd name="connsiteX284" fmla="*/ 10020032 w 12192000"/>
              <a:gd name="connsiteY284" fmla="*/ 165015 h 320590"/>
              <a:gd name="connsiteX285" fmla="*/ 9973996 w 12192000"/>
              <a:gd name="connsiteY285" fmla="*/ 180890 h 320590"/>
              <a:gd name="connsiteX286" fmla="*/ 9932720 w 12192000"/>
              <a:gd name="connsiteY286" fmla="*/ 196765 h 320590"/>
              <a:gd name="connsiteX287" fmla="*/ 9896208 w 12192000"/>
              <a:gd name="connsiteY287" fmla="*/ 212640 h 320590"/>
              <a:gd name="connsiteX288" fmla="*/ 9820008 w 12192000"/>
              <a:gd name="connsiteY288" fmla="*/ 250740 h 320590"/>
              <a:gd name="connsiteX289" fmla="*/ 9783496 w 12192000"/>
              <a:gd name="connsiteY289" fmla="*/ 269790 h 320590"/>
              <a:gd name="connsiteX290" fmla="*/ 9742220 w 12192000"/>
              <a:gd name="connsiteY290" fmla="*/ 285665 h 320590"/>
              <a:gd name="connsiteX291" fmla="*/ 9696182 w 12192000"/>
              <a:gd name="connsiteY291" fmla="*/ 299953 h 320590"/>
              <a:gd name="connsiteX292" fmla="*/ 9643796 w 12192000"/>
              <a:gd name="connsiteY292" fmla="*/ 311065 h 320590"/>
              <a:gd name="connsiteX293" fmla="*/ 9583470 w 12192000"/>
              <a:gd name="connsiteY293" fmla="*/ 319003 h 320590"/>
              <a:gd name="connsiteX294" fmla="*/ 9515208 w 12192000"/>
              <a:gd name="connsiteY294" fmla="*/ 320590 h 320590"/>
              <a:gd name="connsiteX295" fmla="*/ 9446946 w 12192000"/>
              <a:gd name="connsiteY295" fmla="*/ 319003 h 320590"/>
              <a:gd name="connsiteX296" fmla="*/ 9386620 w 12192000"/>
              <a:gd name="connsiteY296" fmla="*/ 311065 h 320590"/>
              <a:gd name="connsiteX297" fmla="*/ 9334232 w 12192000"/>
              <a:gd name="connsiteY297" fmla="*/ 299953 h 320590"/>
              <a:gd name="connsiteX298" fmla="*/ 9288196 w 12192000"/>
              <a:gd name="connsiteY298" fmla="*/ 285665 h 320590"/>
              <a:gd name="connsiteX299" fmla="*/ 9246920 w 12192000"/>
              <a:gd name="connsiteY299" fmla="*/ 269790 h 320590"/>
              <a:gd name="connsiteX300" fmla="*/ 9210408 w 12192000"/>
              <a:gd name="connsiteY300" fmla="*/ 250740 h 320590"/>
              <a:gd name="connsiteX301" fmla="*/ 9172308 w 12192000"/>
              <a:gd name="connsiteY301" fmla="*/ 231690 h 320590"/>
              <a:gd name="connsiteX302" fmla="*/ 9134208 w 12192000"/>
              <a:gd name="connsiteY302" fmla="*/ 212640 h 320590"/>
              <a:gd name="connsiteX303" fmla="*/ 9097696 w 12192000"/>
              <a:gd name="connsiteY303" fmla="*/ 196765 h 320590"/>
              <a:gd name="connsiteX304" fmla="*/ 9056420 w 12192000"/>
              <a:gd name="connsiteY304" fmla="*/ 180890 h 320590"/>
              <a:gd name="connsiteX305" fmla="*/ 9010382 w 12192000"/>
              <a:gd name="connsiteY305" fmla="*/ 165015 h 320590"/>
              <a:gd name="connsiteX306" fmla="*/ 8957996 w 12192000"/>
              <a:gd name="connsiteY306" fmla="*/ 153903 h 320590"/>
              <a:gd name="connsiteX307" fmla="*/ 8897670 w 12192000"/>
              <a:gd name="connsiteY307" fmla="*/ 147553 h 320590"/>
              <a:gd name="connsiteX308" fmla="*/ 8827820 w 12192000"/>
              <a:gd name="connsiteY308" fmla="*/ 144378 h 320590"/>
              <a:gd name="connsiteX309" fmla="*/ 8761146 w 12192000"/>
              <a:gd name="connsiteY309" fmla="*/ 147553 h 320590"/>
              <a:gd name="connsiteX310" fmla="*/ 8700820 w 12192000"/>
              <a:gd name="connsiteY310" fmla="*/ 153903 h 320590"/>
              <a:gd name="connsiteX311" fmla="*/ 8648432 w 12192000"/>
              <a:gd name="connsiteY311" fmla="*/ 165015 h 320590"/>
              <a:gd name="connsiteX312" fmla="*/ 8602396 w 12192000"/>
              <a:gd name="connsiteY312" fmla="*/ 180890 h 320590"/>
              <a:gd name="connsiteX313" fmla="*/ 8561120 w 12192000"/>
              <a:gd name="connsiteY313" fmla="*/ 196765 h 320590"/>
              <a:gd name="connsiteX314" fmla="*/ 8524608 w 12192000"/>
              <a:gd name="connsiteY314" fmla="*/ 212640 h 320590"/>
              <a:gd name="connsiteX315" fmla="*/ 8486508 w 12192000"/>
              <a:gd name="connsiteY315" fmla="*/ 231690 h 320590"/>
              <a:gd name="connsiteX316" fmla="*/ 8448408 w 12192000"/>
              <a:gd name="connsiteY316" fmla="*/ 250740 h 320590"/>
              <a:gd name="connsiteX317" fmla="*/ 8411896 w 12192000"/>
              <a:gd name="connsiteY317" fmla="*/ 269790 h 320590"/>
              <a:gd name="connsiteX318" fmla="*/ 8370621 w 12192000"/>
              <a:gd name="connsiteY318" fmla="*/ 285665 h 320590"/>
              <a:gd name="connsiteX319" fmla="*/ 8324583 w 12192000"/>
              <a:gd name="connsiteY319" fmla="*/ 299953 h 320590"/>
              <a:gd name="connsiteX320" fmla="*/ 8272196 w 12192000"/>
              <a:gd name="connsiteY320" fmla="*/ 311065 h 320590"/>
              <a:gd name="connsiteX321" fmla="*/ 8211871 w 12192000"/>
              <a:gd name="connsiteY321" fmla="*/ 319003 h 320590"/>
              <a:gd name="connsiteX322" fmla="*/ 8143608 w 12192000"/>
              <a:gd name="connsiteY322" fmla="*/ 320590 h 320590"/>
              <a:gd name="connsiteX323" fmla="*/ 8075346 w 12192000"/>
              <a:gd name="connsiteY323" fmla="*/ 319003 h 320590"/>
              <a:gd name="connsiteX324" fmla="*/ 8015021 w 12192000"/>
              <a:gd name="connsiteY324" fmla="*/ 311065 h 320590"/>
              <a:gd name="connsiteX325" fmla="*/ 7962633 w 12192000"/>
              <a:gd name="connsiteY325" fmla="*/ 299953 h 320590"/>
              <a:gd name="connsiteX326" fmla="*/ 7916596 w 12192000"/>
              <a:gd name="connsiteY326" fmla="*/ 285665 h 320590"/>
              <a:gd name="connsiteX327" fmla="*/ 7875321 w 12192000"/>
              <a:gd name="connsiteY327" fmla="*/ 269790 h 320590"/>
              <a:gd name="connsiteX328" fmla="*/ 7838808 w 12192000"/>
              <a:gd name="connsiteY328" fmla="*/ 250740 h 320590"/>
              <a:gd name="connsiteX329" fmla="*/ 7800708 w 12192000"/>
              <a:gd name="connsiteY329" fmla="*/ 231690 h 320590"/>
              <a:gd name="connsiteX330" fmla="*/ 7762608 w 12192000"/>
              <a:gd name="connsiteY330" fmla="*/ 212640 h 320590"/>
              <a:gd name="connsiteX331" fmla="*/ 7726096 w 12192000"/>
              <a:gd name="connsiteY331" fmla="*/ 196765 h 320590"/>
              <a:gd name="connsiteX332" fmla="*/ 7684821 w 12192000"/>
              <a:gd name="connsiteY332" fmla="*/ 180890 h 320590"/>
              <a:gd name="connsiteX333" fmla="*/ 7638783 w 12192000"/>
              <a:gd name="connsiteY333" fmla="*/ 165015 h 320590"/>
              <a:gd name="connsiteX334" fmla="*/ 7586396 w 12192000"/>
              <a:gd name="connsiteY334" fmla="*/ 153903 h 320590"/>
              <a:gd name="connsiteX335" fmla="*/ 7526071 w 12192000"/>
              <a:gd name="connsiteY335" fmla="*/ 147553 h 320590"/>
              <a:gd name="connsiteX336" fmla="*/ 7457808 w 12192000"/>
              <a:gd name="connsiteY336" fmla="*/ 144378 h 320590"/>
              <a:gd name="connsiteX337" fmla="*/ 7389546 w 12192000"/>
              <a:gd name="connsiteY337" fmla="*/ 147553 h 320590"/>
              <a:gd name="connsiteX338" fmla="*/ 7329221 w 12192000"/>
              <a:gd name="connsiteY338" fmla="*/ 153903 h 320590"/>
              <a:gd name="connsiteX339" fmla="*/ 7276833 w 12192000"/>
              <a:gd name="connsiteY339" fmla="*/ 165015 h 320590"/>
              <a:gd name="connsiteX340" fmla="*/ 7230796 w 12192000"/>
              <a:gd name="connsiteY340" fmla="*/ 180890 h 320590"/>
              <a:gd name="connsiteX341" fmla="*/ 7189521 w 12192000"/>
              <a:gd name="connsiteY341" fmla="*/ 196765 h 320590"/>
              <a:gd name="connsiteX342" fmla="*/ 7153008 w 12192000"/>
              <a:gd name="connsiteY342" fmla="*/ 212640 h 320590"/>
              <a:gd name="connsiteX343" fmla="*/ 7114908 w 12192000"/>
              <a:gd name="connsiteY343" fmla="*/ 231690 h 320590"/>
              <a:gd name="connsiteX344" fmla="*/ 7076808 w 12192000"/>
              <a:gd name="connsiteY344" fmla="*/ 250740 h 320590"/>
              <a:gd name="connsiteX345" fmla="*/ 7040296 w 12192000"/>
              <a:gd name="connsiteY345" fmla="*/ 269790 h 320590"/>
              <a:gd name="connsiteX346" fmla="*/ 6999021 w 12192000"/>
              <a:gd name="connsiteY346" fmla="*/ 285665 h 320590"/>
              <a:gd name="connsiteX347" fmla="*/ 6952983 w 12192000"/>
              <a:gd name="connsiteY347" fmla="*/ 299953 h 320590"/>
              <a:gd name="connsiteX348" fmla="*/ 6900596 w 12192000"/>
              <a:gd name="connsiteY348" fmla="*/ 311065 h 320590"/>
              <a:gd name="connsiteX349" fmla="*/ 6840271 w 12192000"/>
              <a:gd name="connsiteY349" fmla="*/ 319003 h 320590"/>
              <a:gd name="connsiteX350" fmla="*/ 6781799 w 12192000"/>
              <a:gd name="connsiteY350" fmla="*/ 320363 h 320590"/>
              <a:gd name="connsiteX351" fmla="*/ 6723327 w 12192000"/>
              <a:gd name="connsiteY351" fmla="*/ 319003 h 320590"/>
              <a:gd name="connsiteX352" fmla="*/ 6663002 w 12192000"/>
              <a:gd name="connsiteY352" fmla="*/ 311065 h 320590"/>
              <a:gd name="connsiteX353" fmla="*/ 6610614 w 12192000"/>
              <a:gd name="connsiteY353" fmla="*/ 299953 h 320590"/>
              <a:gd name="connsiteX354" fmla="*/ 6564577 w 12192000"/>
              <a:gd name="connsiteY354" fmla="*/ 285665 h 320590"/>
              <a:gd name="connsiteX355" fmla="*/ 6523302 w 12192000"/>
              <a:gd name="connsiteY355" fmla="*/ 269790 h 320590"/>
              <a:gd name="connsiteX356" fmla="*/ 6486789 w 12192000"/>
              <a:gd name="connsiteY356" fmla="*/ 250740 h 320590"/>
              <a:gd name="connsiteX357" fmla="*/ 6448689 w 12192000"/>
              <a:gd name="connsiteY357" fmla="*/ 231690 h 320590"/>
              <a:gd name="connsiteX358" fmla="*/ 6410589 w 12192000"/>
              <a:gd name="connsiteY358" fmla="*/ 212640 h 320590"/>
              <a:gd name="connsiteX359" fmla="*/ 6374077 w 12192000"/>
              <a:gd name="connsiteY359" fmla="*/ 196765 h 320590"/>
              <a:gd name="connsiteX360" fmla="*/ 6332802 w 12192000"/>
              <a:gd name="connsiteY360" fmla="*/ 180890 h 320590"/>
              <a:gd name="connsiteX361" fmla="*/ 6286764 w 12192000"/>
              <a:gd name="connsiteY361" fmla="*/ 165015 h 320590"/>
              <a:gd name="connsiteX362" fmla="*/ 6234377 w 12192000"/>
              <a:gd name="connsiteY362" fmla="*/ 153903 h 320590"/>
              <a:gd name="connsiteX363" fmla="*/ 6174052 w 12192000"/>
              <a:gd name="connsiteY363" fmla="*/ 147553 h 320590"/>
              <a:gd name="connsiteX364" fmla="*/ 6105789 w 12192000"/>
              <a:gd name="connsiteY364" fmla="*/ 144378 h 320590"/>
              <a:gd name="connsiteX365" fmla="*/ 6095999 w 12192000"/>
              <a:gd name="connsiteY365" fmla="*/ 144833 h 320590"/>
              <a:gd name="connsiteX366" fmla="*/ 6086209 w 12192000"/>
              <a:gd name="connsiteY366" fmla="*/ 144378 h 320590"/>
              <a:gd name="connsiteX367" fmla="*/ 6017947 w 12192000"/>
              <a:gd name="connsiteY367" fmla="*/ 147553 h 320590"/>
              <a:gd name="connsiteX368" fmla="*/ 5957621 w 12192000"/>
              <a:gd name="connsiteY368" fmla="*/ 153903 h 320590"/>
              <a:gd name="connsiteX369" fmla="*/ 5905234 w 12192000"/>
              <a:gd name="connsiteY369" fmla="*/ 165015 h 320590"/>
              <a:gd name="connsiteX370" fmla="*/ 5859196 w 12192000"/>
              <a:gd name="connsiteY370" fmla="*/ 180890 h 320590"/>
              <a:gd name="connsiteX371" fmla="*/ 5817921 w 12192000"/>
              <a:gd name="connsiteY371" fmla="*/ 196765 h 320590"/>
              <a:gd name="connsiteX372" fmla="*/ 5781408 w 12192000"/>
              <a:gd name="connsiteY372" fmla="*/ 212640 h 320590"/>
              <a:gd name="connsiteX373" fmla="*/ 5743308 w 12192000"/>
              <a:gd name="connsiteY373" fmla="*/ 231690 h 320590"/>
              <a:gd name="connsiteX374" fmla="*/ 5705209 w 12192000"/>
              <a:gd name="connsiteY374" fmla="*/ 250740 h 320590"/>
              <a:gd name="connsiteX375" fmla="*/ 5668696 w 12192000"/>
              <a:gd name="connsiteY375" fmla="*/ 269790 h 320590"/>
              <a:gd name="connsiteX376" fmla="*/ 5627421 w 12192000"/>
              <a:gd name="connsiteY376" fmla="*/ 285665 h 320590"/>
              <a:gd name="connsiteX377" fmla="*/ 5581383 w 12192000"/>
              <a:gd name="connsiteY377" fmla="*/ 299953 h 320590"/>
              <a:gd name="connsiteX378" fmla="*/ 5528996 w 12192000"/>
              <a:gd name="connsiteY378" fmla="*/ 311065 h 320590"/>
              <a:gd name="connsiteX379" fmla="*/ 5468671 w 12192000"/>
              <a:gd name="connsiteY379" fmla="*/ 319003 h 320590"/>
              <a:gd name="connsiteX380" fmla="*/ 5410199 w 12192000"/>
              <a:gd name="connsiteY380" fmla="*/ 320363 h 320590"/>
              <a:gd name="connsiteX381" fmla="*/ 5351727 w 12192000"/>
              <a:gd name="connsiteY381" fmla="*/ 319003 h 320590"/>
              <a:gd name="connsiteX382" fmla="*/ 5291401 w 12192000"/>
              <a:gd name="connsiteY382" fmla="*/ 311065 h 320590"/>
              <a:gd name="connsiteX383" fmla="*/ 5239014 w 12192000"/>
              <a:gd name="connsiteY383" fmla="*/ 299953 h 320590"/>
              <a:gd name="connsiteX384" fmla="*/ 5192977 w 12192000"/>
              <a:gd name="connsiteY384" fmla="*/ 285665 h 320590"/>
              <a:gd name="connsiteX385" fmla="*/ 5151701 w 12192000"/>
              <a:gd name="connsiteY385" fmla="*/ 269790 h 320590"/>
              <a:gd name="connsiteX386" fmla="*/ 5115189 w 12192000"/>
              <a:gd name="connsiteY386" fmla="*/ 250740 h 320590"/>
              <a:gd name="connsiteX387" fmla="*/ 5077090 w 12192000"/>
              <a:gd name="connsiteY387" fmla="*/ 231690 h 320590"/>
              <a:gd name="connsiteX388" fmla="*/ 5038989 w 12192000"/>
              <a:gd name="connsiteY388" fmla="*/ 212640 h 320590"/>
              <a:gd name="connsiteX389" fmla="*/ 5002477 w 12192000"/>
              <a:gd name="connsiteY389" fmla="*/ 196765 h 320590"/>
              <a:gd name="connsiteX390" fmla="*/ 4961201 w 12192000"/>
              <a:gd name="connsiteY390" fmla="*/ 180890 h 320590"/>
              <a:gd name="connsiteX391" fmla="*/ 4915165 w 12192000"/>
              <a:gd name="connsiteY391" fmla="*/ 165015 h 320590"/>
              <a:gd name="connsiteX392" fmla="*/ 4862777 w 12192000"/>
              <a:gd name="connsiteY392" fmla="*/ 153903 h 320590"/>
              <a:gd name="connsiteX393" fmla="*/ 4802453 w 12192000"/>
              <a:gd name="connsiteY393" fmla="*/ 147553 h 320590"/>
              <a:gd name="connsiteX394" fmla="*/ 4734189 w 12192000"/>
              <a:gd name="connsiteY394" fmla="*/ 144378 h 320590"/>
              <a:gd name="connsiteX395" fmla="*/ 4665928 w 12192000"/>
              <a:gd name="connsiteY395" fmla="*/ 147553 h 320590"/>
              <a:gd name="connsiteX396" fmla="*/ 4605602 w 12192000"/>
              <a:gd name="connsiteY396" fmla="*/ 153903 h 320590"/>
              <a:gd name="connsiteX397" fmla="*/ 4553215 w 12192000"/>
              <a:gd name="connsiteY397" fmla="*/ 165015 h 320590"/>
              <a:gd name="connsiteX398" fmla="*/ 4507177 w 12192000"/>
              <a:gd name="connsiteY398" fmla="*/ 180890 h 320590"/>
              <a:gd name="connsiteX399" fmla="*/ 4465902 w 12192000"/>
              <a:gd name="connsiteY399" fmla="*/ 196765 h 320590"/>
              <a:gd name="connsiteX400" fmla="*/ 4429389 w 12192000"/>
              <a:gd name="connsiteY400" fmla="*/ 212640 h 320590"/>
              <a:gd name="connsiteX401" fmla="*/ 4353189 w 12192000"/>
              <a:gd name="connsiteY401" fmla="*/ 250740 h 320590"/>
              <a:gd name="connsiteX402" fmla="*/ 4316677 w 12192000"/>
              <a:gd name="connsiteY402" fmla="*/ 269790 h 320590"/>
              <a:gd name="connsiteX403" fmla="*/ 4275402 w 12192000"/>
              <a:gd name="connsiteY403" fmla="*/ 285665 h 320590"/>
              <a:gd name="connsiteX404" fmla="*/ 4229364 w 12192000"/>
              <a:gd name="connsiteY404" fmla="*/ 299953 h 320590"/>
              <a:gd name="connsiteX405" fmla="*/ 4176977 w 12192000"/>
              <a:gd name="connsiteY405" fmla="*/ 311065 h 320590"/>
              <a:gd name="connsiteX406" fmla="*/ 4116652 w 12192000"/>
              <a:gd name="connsiteY406" fmla="*/ 319003 h 320590"/>
              <a:gd name="connsiteX407" fmla="*/ 4048389 w 12192000"/>
              <a:gd name="connsiteY407" fmla="*/ 320590 h 320590"/>
              <a:gd name="connsiteX408" fmla="*/ 3980127 w 12192000"/>
              <a:gd name="connsiteY408" fmla="*/ 319003 h 320590"/>
              <a:gd name="connsiteX409" fmla="*/ 3919802 w 12192000"/>
              <a:gd name="connsiteY409" fmla="*/ 311065 h 320590"/>
              <a:gd name="connsiteX410" fmla="*/ 3867414 w 12192000"/>
              <a:gd name="connsiteY410" fmla="*/ 299953 h 320590"/>
              <a:gd name="connsiteX411" fmla="*/ 3821377 w 12192000"/>
              <a:gd name="connsiteY411" fmla="*/ 285665 h 320590"/>
              <a:gd name="connsiteX412" fmla="*/ 3780102 w 12192000"/>
              <a:gd name="connsiteY412" fmla="*/ 269790 h 320590"/>
              <a:gd name="connsiteX413" fmla="*/ 3743589 w 12192000"/>
              <a:gd name="connsiteY413" fmla="*/ 250740 h 320590"/>
              <a:gd name="connsiteX414" fmla="*/ 3705489 w 12192000"/>
              <a:gd name="connsiteY414" fmla="*/ 231690 h 320590"/>
              <a:gd name="connsiteX415" fmla="*/ 3667389 w 12192000"/>
              <a:gd name="connsiteY415" fmla="*/ 212640 h 320590"/>
              <a:gd name="connsiteX416" fmla="*/ 3630877 w 12192000"/>
              <a:gd name="connsiteY416" fmla="*/ 196765 h 320590"/>
              <a:gd name="connsiteX417" fmla="*/ 3589602 w 12192000"/>
              <a:gd name="connsiteY417" fmla="*/ 180890 h 320590"/>
              <a:gd name="connsiteX418" fmla="*/ 3543564 w 12192000"/>
              <a:gd name="connsiteY418" fmla="*/ 165015 h 320590"/>
              <a:gd name="connsiteX419" fmla="*/ 3491177 w 12192000"/>
              <a:gd name="connsiteY419" fmla="*/ 153903 h 320590"/>
              <a:gd name="connsiteX420" fmla="*/ 3430852 w 12192000"/>
              <a:gd name="connsiteY420" fmla="*/ 147553 h 320590"/>
              <a:gd name="connsiteX421" fmla="*/ 3361002 w 12192000"/>
              <a:gd name="connsiteY421" fmla="*/ 144378 h 320590"/>
              <a:gd name="connsiteX422" fmla="*/ 3294327 w 12192000"/>
              <a:gd name="connsiteY422" fmla="*/ 147553 h 320590"/>
              <a:gd name="connsiteX423" fmla="*/ 3234002 w 12192000"/>
              <a:gd name="connsiteY423" fmla="*/ 153903 h 320590"/>
              <a:gd name="connsiteX424" fmla="*/ 3181614 w 12192000"/>
              <a:gd name="connsiteY424" fmla="*/ 165015 h 320590"/>
              <a:gd name="connsiteX425" fmla="*/ 3135577 w 12192000"/>
              <a:gd name="connsiteY425" fmla="*/ 180890 h 320590"/>
              <a:gd name="connsiteX426" fmla="*/ 3094302 w 12192000"/>
              <a:gd name="connsiteY426" fmla="*/ 196765 h 320590"/>
              <a:gd name="connsiteX427" fmla="*/ 3057789 w 12192000"/>
              <a:gd name="connsiteY427" fmla="*/ 212640 h 320590"/>
              <a:gd name="connsiteX428" fmla="*/ 3019689 w 12192000"/>
              <a:gd name="connsiteY428" fmla="*/ 231690 h 320590"/>
              <a:gd name="connsiteX429" fmla="*/ 2981589 w 12192000"/>
              <a:gd name="connsiteY429" fmla="*/ 250740 h 320590"/>
              <a:gd name="connsiteX430" fmla="*/ 2945077 w 12192000"/>
              <a:gd name="connsiteY430" fmla="*/ 269790 h 320590"/>
              <a:gd name="connsiteX431" fmla="*/ 2903802 w 12192000"/>
              <a:gd name="connsiteY431" fmla="*/ 285665 h 320590"/>
              <a:gd name="connsiteX432" fmla="*/ 2857764 w 12192000"/>
              <a:gd name="connsiteY432" fmla="*/ 299953 h 320590"/>
              <a:gd name="connsiteX433" fmla="*/ 2805377 w 12192000"/>
              <a:gd name="connsiteY433" fmla="*/ 311065 h 320590"/>
              <a:gd name="connsiteX434" fmla="*/ 2745052 w 12192000"/>
              <a:gd name="connsiteY434" fmla="*/ 319003 h 320590"/>
              <a:gd name="connsiteX435" fmla="*/ 2676789 w 12192000"/>
              <a:gd name="connsiteY435" fmla="*/ 320590 h 320590"/>
              <a:gd name="connsiteX436" fmla="*/ 2608527 w 12192000"/>
              <a:gd name="connsiteY436" fmla="*/ 319003 h 320590"/>
              <a:gd name="connsiteX437" fmla="*/ 2548202 w 12192000"/>
              <a:gd name="connsiteY437" fmla="*/ 311065 h 320590"/>
              <a:gd name="connsiteX438" fmla="*/ 2495814 w 12192000"/>
              <a:gd name="connsiteY438" fmla="*/ 299953 h 320590"/>
              <a:gd name="connsiteX439" fmla="*/ 2449777 w 12192000"/>
              <a:gd name="connsiteY439" fmla="*/ 285665 h 320590"/>
              <a:gd name="connsiteX440" fmla="*/ 2408502 w 12192000"/>
              <a:gd name="connsiteY440" fmla="*/ 269790 h 320590"/>
              <a:gd name="connsiteX441" fmla="*/ 2371989 w 12192000"/>
              <a:gd name="connsiteY441" fmla="*/ 250740 h 320590"/>
              <a:gd name="connsiteX442" fmla="*/ 2333889 w 12192000"/>
              <a:gd name="connsiteY442" fmla="*/ 231690 h 320590"/>
              <a:gd name="connsiteX443" fmla="*/ 2295789 w 12192000"/>
              <a:gd name="connsiteY443" fmla="*/ 212640 h 320590"/>
              <a:gd name="connsiteX444" fmla="*/ 2259277 w 12192000"/>
              <a:gd name="connsiteY444" fmla="*/ 196765 h 320590"/>
              <a:gd name="connsiteX445" fmla="*/ 2218002 w 12192000"/>
              <a:gd name="connsiteY445" fmla="*/ 180890 h 320590"/>
              <a:gd name="connsiteX446" fmla="*/ 2171964 w 12192000"/>
              <a:gd name="connsiteY446" fmla="*/ 165015 h 320590"/>
              <a:gd name="connsiteX447" fmla="*/ 2119577 w 12192000"/>
              <a:gd name="connsiteY447" fmla="*/ 153903 h 320590"/>
              <a:gd name="connsiteX448" fmla="*/ 2059252 w 12192000"/>
              <a:gd name="connsiteY448" fmla="*/ 147553 h 320590"/>
              <a:gd name="connsiteX449" fmla="*/ 1990989 w 12192000"/>
              <a:gd name="connsiteY449" fmla="*/ 144378 h 320590"/>
              <a:gd name="connsiteX450" fmla="*/ 1922727 w 12192000"/>
              <a:gd name="connsiteY450" fmla="*/ 147553 h 320590"/>
              <a:gd name="connsiteX451" fmla="*/ 1862402 w 12192000"/>
              <a:gd name="connsiteY451" fmla="*/ 153903 h 320590"/>
              <a:gd name="connsiteX452" fmla="*/ 1810014 w 12192000"/>
              <a:gd name="connsiteY452" fmla="*/ 165015 h 320590"/>
              <a:gd name="connsiteX453" fmla="*/ 1763977 w 12192000"/>
              <a:gd name="connsiteY453" fmla="*/ 180890 h 320590"/>
              <a:gd name="connsiteX454" fmla="*/ 1722702 w 12192000"/>
              <a:gd name="connsiteY454" fmla="*/ 196765 h 320590"/>
              <a:gd name="connsiteX455" fmla="*/ 1686189 w 12192000"/>
              <a:gd name="connsiteY455" fmla="*/ 212640 h 320590"/>
              <a:gd name="connsiteX456" fmla="*/ 1648089 w 12192000"/>
              <a:gd name="connsiteY456" fmla="*/ 231690 h 320590"/>
              <a:gd name="connsiteX457" fmla="*/ 1609989 w 12192000"/>
              <a:gd name="connsiteY457" fmla="*/ 250740 h 320590"/>
              <a:gd name="connsiteX458" fmla="*/ 1573477 w 12192000"/>
              <a:gd name="connsiteY458" fmla="*/ 269790 h 320590"/>
              <a:gd name="connsiteX459" fmla="*/ 1532202 w 12192000"/>
              <a:gd name="connsiteY459" fmla="*/ 285665 h 320590"/>
              <a:gd name="connsiteX460" fmla="*/ 1486164 w 12192000"/>
              <a:gd name="connsiteY460" fmla="*/ 299953 h 320590"/>
              <a:gd name="connsiteX461" fmla="*/ 1433777 w 12192000"/>
              <a:gd name="connsiteY461" fmla="*/ 311065 h 320590"/>
              <a:gd name="connsiteX462" fmla="*/ 1373452 w 12192000"/>
              <a:gd name="connsiteY462" fmla="*/ 319003 h 320590"/>
              <a:gd name="connsiteX463" fmla="*/ 1305189 w 12192000"/>
              <a:gd name="connsiteY463" fmla="*/ 320590 h 320590"/>
              <a:gd name="connsiteX464" fmla="*/ 1236927 w 12192000"/>
              <a:gd name="connsiteY464" fmla="*/ 319003 h 320590"/>
              <a:gd name="connsiteX465" fmla="*/ 1176602 w 12192000"/>
              <a:gd name="connsiteY465" fmla="*/ 311065 h 320590"/>
              <a:gd name="connsiteX466" fmla="*/ 1124214 w 12192000"/>
              <a:gd name="connsiteY466" fmla="*/ 299953 h 320590"/>
              <a:gd name="connsiteX467" fmla="*/ 1078177 w 12192000"/>
              <a:gd name="connsiteY467" fmla="*/ 285665 h 320590"/>
              <a:gd name="connsiteX468" fmla="*/ 1036902 w 12192000"/>
              <a:gd name="connsiteY468" fmla="*/ 269790 h 320590"/>
              <a:gd name="connsiteX469" fmla="*/ 1000389 w 12192000"/>
              <a:gd name="connsiteY469" fmla="*/ 250740 h 320590"/>
              <a:gd name="connsiteX470" fmla="*/ 962289 w 12192000"/>
              <a:gd name="connsiteY470" fmla="*/ 231690 h 320590"/>
              <a:gd name="connsiteX471" fmla="*/ 924189 w 12192000"/>
              <a:gd name="connsiteY471" fmla="*/ 212640 h 320590"/>
              <a:gd name="connsiteX472" fmla="*/ 887677 w 12192000"/>
              <a:gd name="connsiteY472" fmla="*/ 196765 h 320590"/>
              <a:gd name="connsiteX473" fmla="*/ 846402 w 12192000"/>
              <a:gd name="connsiteY473" fmla="*/ 180890 h 320590"/>
              <a:gd name="connsiteX474" fmla="*/ 800364 w 12192000"/>
              <a:gd name="connsiteY474" fmla="*/ 165015 h 320590"/>
              <a:gd name="connsiteX475" fmla="*/ 747977 w 12192000"/>
              <a:gd name="connsiteY475" fmla="*/ 153903 h 320590"/>
              <a:gd name="connsiteX476" fmla="*/ 687652 w 12192000"/>
              <a:gd name="connsiteY476" fmla="*/ 147553 h 320590"/>
              <a:gd name="connsiteX477" fmla="*/ 619389 w 12192000"/>
              <a:gd name="connsiteY477" fmla="*/ 144378 h 320590"/>
              <a:gd name="connsiteX478" fmla="*/ 551127 w 12192000"/>
              <a:gd name="connsiteY478" fmla="*/ 147553 h 320590"/>
              <a:gd name="connsiteX479" fmla="*/ 490802 w 12192000"/>
              <a:gd name="connsiteY479" fmla="*/ 153903 h 320590"/>
              <a:gd name="connsiteX480" fmla="*/ 438414 w 12192000"/>
              <a:gd name="connsiteY480" fmla="*/ 165015 h 320590"/>
              <a:gd name="connsiteX481" fmla="*/ 392377 w 12192000"/>
              <a:gd name="connsiteY481" fmla="*/ 180890 h 320590"/>
              <a:gd name="connsiteX482" fmla="*/ 351102 w 12192000"/>
              <a:gd name="connsiteY482" fmla="*/ 196765 h 320590"/>
              <a:gd name="connsiteX483" fmla="*/ 314589 w 12192000"/>
              <a:gd name="connsiteY483" fmla="*/ 212640 h 320590"/>
              <a:gd name="connsiteX484" fmla="*/ 276489 w 12192000"/>
              <a:gd name="connsiteY484" fmla="*/ 231690 h 320590"/>
              <a:gd name="connsiteX485" fmla="*/ 238389 w 12192000"/>
              <a:gd name="connsiteY485" fmla="*/ 250740 h 320590"/>
              <a:gd name="connsiteX486" fmla="*/ 201877 w 12192000"/>
              <a:gd name="connsiteY486" fmla="*/ 269790 h 320590"/>
              <a:gd name="connsiteX487" fmla="*/ 160602 w 12192000"/>
              <a:gd name="connsiteY487" fmla="*/ 285665 h 320590"/>
              <a:gd name="connsiteX488" fmla="*/ 114564 w 12192000"/>
              <a:gd name="connsiteY488" fmla="*/ 299953 h 320590"/>
              <a:gd name="connsiteX489" fmla="*/ 62177 w 12192000"/>
              <a:gd name="connsiteY489" fmla="*/ 311065 h 320590"/>
              <a:gd name="connsiteX490" fmla="*/ 1852 w 12192000"/>
              <a:gd name="connsiteY490" fmla="*/ 319003 h 320590"/>
              <a:gd name="connsiteX491" fmla="*/ 0 w 12192000"/>
              <a:gd name="connsiteY491" fmla="*/ 319046 h 320590"/>
              <a:gd name="connsiteX492" fmla="*/ 0 w 12192000"/>
              <a:gd name="connsiteY492" fmla="*/ 174668 h 320590"/>
              <a:gd name="connsiteX493" fmla="*/ 1852 w 12192000"/>
              <a:gd name="connsiteY493" fmla="*/ 174625 h 320590"/>
              <a:gd name="connsiteX494" fmla="*/ 62177 w 12192000"/>
              <a:gd name="connsiteY494" fmla="*/ 166687 h 320590"/>
              <a:gd name="connsiteX495" fmla="*/ 114564 w 12192000"/>
              <a:gd name="connsiteY495" fmla="*/ 155575 h 320590"/>
              <a:gd name="connsiteX496" fmla="*/ 160602 w 12192000"/>
              <a:gd name="connsiteY496" fmla="*/ 141287 h 320590"/>
              <a:gd name="connsiteX497" fmla="*/ 201877 w 12192000"/>
              <a:gd name="connsiteY497" fmla="*/ 125412 h 320590"/>
              <a:gd name="connsiteX498" fmla="*/ 238389 w 12192000"/>
              <a:gd name="connsiteY498" fmla="*/ 106362 h 320590"/>
              <a:gd name="connsiteX499" fmla="*/ 276489 w 12192000"/>
              <a:gd name="connsiteY499" fmla="*/ 87312 h 320590"/>
              <a:gd name="connsiteX500" fmla="*/ 314589 w 12192000"/>
              <a:gd name="connsiteY500" fmla="*/ 68262 h 320590"/>
              <a:gd name="connsiteX501" fmla="*/ 351102 w 12192000"/>
              <a:gd name="connsiteY501" fmla="*/ 52387 h 320590"/>
              <a:gd name="connsiteX502" fmla="*/ 392377 w 12192000"/>
              <a:gd name="connsiteY502" fmla="*/ 36512 h 320590"/>
              <a:gd name="connsiteX503" fmla="*/ 438414 w 12192000"/>
              <a:gd name="connsiteY503" fmla="*/ 20637 h 320590"/>
              <a:gd name="connsiteX504" fmla="*/ 490802 w 12192000"/>
              <a:gd name="connsiteY504" fmla="*/ 9525 h 320590"/>
              <a:gd name="connsiteX505" fmla="*/ 551127 w 12192000"/>
              <a:gd name="connsiteY505" fmla="*/ 3175 h 320590"/>
              <a:gd name="connsiteX506" fmla="*/ 619389 w 12192000"/>
              <a:gd name="connsiteY506" fmla="*/ 0 h 3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2000" h="32059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6"/>
                </a:lnTo>
                <a:lnTo>
                  <a:pt x="12190146" y="319003"/>
                </a:lnTo>
                <a:lnTo>
                  <a:pt x="12129820" y="311066"/>
                </a:lnTo>
                <a:lnTo>
                  <a:pt x="12077432" y="299953"/>
                </a:lnTo>
                <a:lnTo>
                  <a:pt x="12031396" y="285665"/>
                </a:lnTo>
                <a:lnTo>
                  <a:pt x="11990120" y="269790"/>
                </a:lnTo>
                <a:lnTo>
                  <a:pt x="11953608" y="250740"/>
                </a:lnTo>
                <a:lnTo>
                  <a:pt x="11915508" y="231690"/>
                </a:lnTo>
                <a:lnTo>
                  <a:pt x="11877408" y="212640"/>
                </a:lnTo>
                <a:lnTo>
                  <a:pt x="11840896" y="196765"/>
                </a:lnTo>
                <a:lnTo>
                  <a:pt x="11799620" y="180890"/>
                </a:lnTo>
                <a:lnTo>
                  <a:pt x="11753582" y="165015"/>
                </a:lnTo>
                <a:lnTo>
                  <a:pt x="11701196" y="153903"/>
                </a:lnTo>
                <a:lnTo>
                  <a:pt x="11640870" y="147553"/>
                </a:lnTo>
                <a:lnTo>
                  <a:pt x="11572608" y="144378"/>
                </a:lnTo>
                <a:lnTo>
                  <a:pt x="11504346" y="147553"/>
                </a:lnTo>
                <a:lnTo>
                  <a:pt x="11444020" y="153903"/>
                </a:lnTo>
                <a:lnTo>
                  <a:pt x="11391632" y="165015"/>
                </a:lnTo>
                <a:lnTo>
                  <a:pt x="11345596" y="180890"/>
                </a:lnTo>
                <a:lnTo>
                  <a:pt x="11304320" y="196765"/>
                </a:lnTo>
                <a:lnTo>
                  <a:pt x="11267808" y="212640"/>
                </a:lnTo>
                <a:lnTo>
                  <a:pt x="11229708" y="231690"/>
                </a:lnTo>
                <a:lnTo>
                  <a:pt x="11191608" y="250740"/>
                </a:lnTo>
                <a:lnTo>
                  <a:pt x="11155096" y="269790"/>
                </a:lnTo>
                <a:lnTo>
                  <a:pt x="11113820" y="285665"/>
                </a:lnTo>
                <a:lnTo>
                  <a:pt x="11067782" y="299953"/>
                </a:lnTo>
                <a:lnTo>
                  <a:pt x="11015396" y="311065"/>
                </a:lnTo>
                <a:lnTo>
                  <a:pt x="10955070" y="319003"/>
                </a:lnTo>
                <a:lnTo>
                  <a:pt x="10886808" y="320590"/>
                </a:lnTo>
                <a:lnTo>
                  <a:pt x="10818546" y="319003"/>
                </a:lnTo>
                <a:lnTo>
                  <a:pt x="10758220" y="311065"/>
                </a:lnTo>
                <a:lnTo>
                  <a:pt x="10705832" y="299953"/>
                </a:lnTo>
                <a:lnTo>
                  <a:pt x="10659796" y="285665"/>
                </a:lnTo>
                <a:lnTo>
                  <a:pt x="10618520" y="269790"/>
                </a:lnTo>
                <a:lnTo>
                  <a:pt x="10582008" y="250740"/>
                </a:lnTo>
                <a:lnTo>
                  <a:pt x="10543908" y="231690"/>
                </a:lnTo>
                <a:lnTo>
                  <a:pt x="10505808" y="212640"/>
                </a:lnTo>
                <a:lnTo>
                  <a:pt x="10469296" y="196765"/>
                </a:lnTo>
                <a:lnTo>
                  <a:pt x="10428020" y="180890"/>
                </a:lnTo>
                <a:lnTo>
                  <a:pt x="10381982" y="165015"/>
                </a:lnTo>
                <a:lnTo>
                  <a:pt x="10329596" y="153903"/>
                </a:lnTo>
                <a:lnTo>
                  <a:pt x="10269270" y="147553"/>
                </a:lnTo>
                <a:lnTo>
                  <a:pt x="10201008" y="144378"/>
                </a:lnTo>
                <a:lnTo>
                  <a:pt x="10132746" y="147553"/>
                </a:lnTo>
                <a:lnTo>
                  <a:pt x="10072420" y="153903"/>
                </a:lnTo>
                <a:lnTo>
                  <a:pt x="10020032" y="165015"/>
                </a:lnTo>
                <a:lnTo>
                  <a:pt x="9973996" y="180890"/>
                </a:lnTo>
                <a:lnTo>
                  <a:pt x="9932720" y="196765"/>
                </a:lnTo>
                <a:lnTo>
                  <a:pt x="9896208" y="212640"/>
                </a:lnTo>
                <a:lnTo>
                  <a:pt x="9820008" y="250740"/>
                </a:lnTo>
                <a:lnTo>
                  <a:pt x="9783496" y="269790"/>
                </a:lnTo>
                <a:lnTo>
                  <a:pt x="9742220" y="285665"/>
                </a:lnTo>
                <a:lnTo>
                  <a:pt x="9696182" y="299953"/>
                </a:lnTo>
                <a:lnTo>
                  <a:pt x="9643796" y="311065"/>
                </a:lnTo>
                <a:lnTo>
                  <a:pt x="9583470" y="319003"/>
                </a:lnTo>
                <a:lnTo>
                  <a:pt x="9515208" y="320590"/>
                </a:lnTo>
                <a:lnTo>
                  <a:pt x="9446946" y="319003"/>
                </a:lnTo>
                <a:lnTo>
                  <a:pt x="9386620" y="311065"/>
                </a:lnTo>
                <a:lnTo>
                  <a:pt x="9334232" y="299953"/>
                </a:lnTo>
                <a:lnTo>
                  <a:pt x="9288196" y="285665"/>
                </a:lnTo>
                <a:lnTo>
                  <a:pt x="9246920" y="269790"/>
                </a:lnTo>
                <a:lnTo>
                  <a:pt x="9210408" y="250740"/>
                </a:lnTo>
                <a:lnTo>
                  <a:pt x="9172308" y="231690"/>
                </a:lnTo>
                <a:lnTo>
                  <a:pt x="9134208" y="212640"/>
                </a:lnTo>
                <a:lnTo>
                  <a:pt x="9097696" y="196765"/>
                </a:lnTo>
                <a:lnTo>
                  <a:pt x="9056420" y="180890"/>
                </a:lnTo>
                <a:lnTo>
                  <a:pt x="9010382" y="165015"/>
                </a:lnTo>
                <a:lnTo>
                  <a:pt x="8957996" y="153903"/>
                </a:lnTo>
                <a:lnTo>
                  <a:pt x="8897670" y="147553"/>
                </a:lnTo>
                <a:lnTo>
                  <a:pt x="8827820" y="144378"/>
                </a:lnTo>
                <a:lnTo>
                  <a:pt x="8761146" y="147553"/>
                </a:lnTo>
                <a:lnTo>
                  <a:pt x="8700820" y="153903"/>
                </a:lnTo>
                <a:lnTo>
                  <a:pt x="8648432" y="165015"/>
                </a:lnTo>
                <a:lnTo>
                  <a:pt x="8602396" y="180890"/>
                </a:lnTo>
                <a:lnTo>
                  <a:pt x="8561120" y="196765"/>
                </a:lnTo>
                <a:lnTo>
                  <a:pt x="8524608" y="212640"/>
                </a:lnTo>
                <a:lnTo>
                  <a:pt x="8486508" y="231690"/>
                </a:lnTo>
                <a:lnTo>
                  <a:pt x="8448408" y="250740"/>
                </a:lnTo>
                <a:lnTo>
                  <a:pt x="8411896" y="269790"/>
                </a:lnTo>
                <a:lnTo>
                  <a:pt x="8370621" y="285665"/>
                </a:lnTo>
                <a:lnTo>
                  <a:pt x="8324583" y="299953"/>
                </a:lnTo>
                <a:lnTo>
                  <a:pt x="8272196" y="311065"/>
                </a:lnTo>
                <a:lnTo>
                  <a:pt x="8211871" y="319003"/>
                </a:lnTo>
                <a:lnTo>
                  <a:pt x="8143608" y="320590"/>
                </a:lnTo>
                <a:lnTo>
                  <a:pt x="8075346" y="319003"/>
                </a:lnTo>
                <a:lnTo>
                  <a:pt x="8015021" y="311065"/>
                </a:lnTo>
                <a:lnTo>
                  <a:pt x="7962633" y="299953"/>
                </a:lnTo>
                <a:lnTo>
                  <a:pt x="7916596" y="285665"/>
                </a:lnTo>
                <a:lnTo>
                  <a:pt x="7875321" y="269790"/>
                </a:lnTo>
                <a:lnTo>
                  <a:pt x="7838808" y="250740"/>
                </a:lnTo>
                <a:lnTo>
                  <a:pt x="7800708" y="231690"/>
                </a:lnTo>
                <a:lnTo>
                  <a:pt x="7762608" y="212640"/>
                </a:lnTo>
                <a:lnTo>
                  <a:pt x="7726096" y="196765"/>
                </a:lnTo>
                <a:lnTo>
                  <a:pt x="7684821" y="180890"/>
                </a:lnTo>
                <a:lnTo>
                  <a:pt x="7638783" y="165015"/>
                </a:lnTo>
                <a:lnTo>
                  <a:pt x="7586396" y="153903"/>
                </a:lnTo>
                <a:lnTo>
                  <a:pt x="7526071" y="147553"/>
                </a:lnTo>
                <a:lnTo>
                  <a:pt x="7457808" y="144378"/>
                </a:lnTo>
                <a:lnTo>
                  <a:pt x="7389546" y="147553"/>
                </a:lnTo>
                <a:lnTo>
                  <a:pt x="7329221" y="153903"/>
                </a:lnTo>
                <a:lnTo>
                  <a:pt x="7276833" y="165015"/>
                </a:lnTo>
                <a:lnTo>
                  <a:pt x="7230796" y="180890"/>
                </a:lnTo>
                <a:lnTo>
                  <a:pt x="7189521" y="196765"/>
                </a:lnTo>
                <a:lnTo>
                  <a:pt x="7153008" y="212640"/>
                </a:lnTo>
                <a:lnTo>
                  <a:pt x="7114908" y="231690"/>
                </a:lnTo>
                <a:lnTo>
                  <a:pt x="7076808" y="250740"/>
                </a:lnTo>
                <a:lnTo>
                  <a:pt x="7040296" y="269790"/>
                </a:lnTo>
                <a:lnTo>
                  <a:pt x="6999021" y="285665"/>
                </a:lnTo>
                <a:lnTo>
                  <a:pt x="6952983" y="299953"/>
                </a:lnTo>
                <a:lnTo>
                  <a:pt x="6900596" y="311065"/>
                </a:lnTo>
                <a:lnTo>
                  <a:pt x="6840271" y="319003"/>
                </a:lnTo>
                <a:lnTo>
                  <a:pt x="6781799" y="320363"/>
                </a:lnTo>
                <a:lnTo>
                  <a:pt x="6723327" y="319003"/>
                </a:lnTo>
                <a:lnTo>
                  <a:pt x="6663002" y="311065"/>
                </a:lnTo>
                <a:lnTo>
                  <a:pt x="6610614" y="299953"/>
                </a:lnTo>
                <a:lnTo>
                  <a:pt x="6564577" y="285665"/>
                </a:lnTo>
                <a:lnTo>
                  <a:pt x="6523302" y="269790"/>
                </a:lnTo>
                <a:lnTo>
                  <a:pt x="6486789" y="250740"/>
                </a:lnTo>
                <a:lnTo>
                  <a:pt x="6448689" y="231690"/>
                </a:lnTo>
                <a:lnTo>
                  <a:pt x="6410589" y="212640"/>
                </a:lnTo>
                <a:lnTo>
                  <a:pt x="6374077" y="196765"/>
                </a:lnTo>
                <a:lnTo>
                  <a:pt x="6332802" y="180890"/>
                </a:lnTo>
                <a:lnTo>
                  <a:pt x="6286764" y="165015"/>
                </a:lnTo>
                <a:lnTo>
                  <a:pt x="6234377" y="153903"/>
                </a:lnTo>
                <a:lnTo>
                  <a:pt x="6174052" y="147553"/>
                </a:lnTo>
                <a:lnTo>
                  <a:pt x="6105789" y="144378"/>
                </a:lnTo>
                <a:lnTo>
                  <a:pt x="6095999" y="144833"/>
                </a:lnTo>
                <a:lnTo>
                  <a:pt x="6086209" y="144378"/>
                </a:lnTo>
                <a:lnTo>
                  <a:pt x="6017947" y="147553"/>
                </a:lnTo>
                <a:lnTo>
                  <a:pt x="5957621" y="153903"/>
                </a:lnTo>
                <a:lnTo>
                  <a:pt x="5905234" y="165015"/>
                </a:lnTo>
                <a:lnTo>
                  <a:pt x="5859196" y="180890"/>
                </a:lnTo>
                <a:lnTo>
                  <a:pt x="5817921" y="196765"/>
                </a:lnTo>
                <a:lnTo>
                  <a:pt x="5781408" y="212640"/>
                </a:lnTo>
                <a:lnTo>
                  <a:pt x="5743308" y="231690"/>
                </a:lnTo>
                <a:lnTo>
                  <a:pt x="5705209" y="250740"/>
                </a:lnTo>
                <a:lnTo>
                  <a:pt x="5668696" y="269790"/>
                </a:lnTo>
                <a:lnTo>
                  <a:pt x="5627421" y="285665"/>
                </a:lnTo>
                <a:lnTo>
                  <a:pt x="5581383" y="299953"/>
                </a:lnTo>
                <a:lnTo>
                  <a:pt x="5528996" y="311065"/>
                </a:lnTo>
                <a:lnTo>
                  <a:pt x="5468671" y="319003"/>
                </a:lnTo>
                <a:lnTo>
                  <a:pt x="5410199" y="320363"/>
                </a:lnTo>
                <a:lnTo>
                  <a:pt x="5351727" y="319003"/>
                </a:lnTo>
                <a:lnTo>
                  <a:pt x="5291401" y="311065"/>
                </a:lnTo>
                <a:lnTo>
                  <a:pt x="5239014" y="299953"/>
                </a:lnTo>
                <a:lnTo>
                  <a:pt x="5192977" y="285665"/>
                </a:lnTo>
                <a:lnTo>
                  <a:pt x="5151701" y="269790"/>
                </a:lnTo>
                <a:lnTo>
                  <a:pt x="5115189" y="250740"/>
                </a:lnTo>
                <a:lnTo>
                  <a:pt x="5077090" y="231690"/>
                </a:lnTo>
                <a:lnTo>
                  <a:pt x="5038989" y="212640"/>
                </a:lnTo>
                <a:lnTo>
                  <a:pt x="5002477" y="196765"/>
                </a:lnTo>
                <a:lnTo>
                  <a:pt x="4961201" y="180890"/>
                </a:lnTo>
                <a:lnTo>
                  <a:pt x="4915165" y="165015"/>
                </a:lnTo>
                <a:lnTo>
                  <a:pt x="4862777" y="153903"/>
                </a:lnTo>
                <a:lnTo>
                  <a:pt x="4802453" y="147553"/>
                </a:lnTo>
                <a:lnTo>
                  <a:pt x="4734189" y="144378"/>
                </a:lnTo>
                <a:lnTo>
                  <a:pt x="4665928" y="147553"/>
                </a:lnTo>
                <a:lnTo>
                  <a:pt x="4605602" y="153903"/>
                </a:lnTo>
                <a:lnTo>
                  <a:pt x="4553215" y="165015"/>
                </a:lnTo>
                <a:lnTo>
                  <a:pt x="4507177" y="180890"/>
                </a:lnTo>
                <a:lnTo>
                  <a:pt x="4465902" y="196765"/>
                </a:lnTo>
                <a:lnTo>
                  <a:pt x="4429389" y="212640"/>
                </a:lnTo>
                <a:lnTo>
                  <a:pt x="4353189" y="250740"/>
                </a:lnTo>
                <a:lnTo>
                  <a:pt x="4316677" y="269790"/>
                </a:lnTo>
                <a:lnTo>
                  <a:pt x="4275402" y="285665"/>
                </a:lnTo>
                <a:lnTo>
                  <a:pt x="4229364" y="299953"/>
                </a:lnTo>
                <a:lnTo>
                  <a:pt x="4176977" y="311065"/>
                </a:lnTo>
                <a:lnTo>
                  <a:pt x="4116652" y="319003"/>
                </a:lnTo>
                <a:lnTo>
                  <a:pt x="4048389" y="320590"/>
                </a:lnTo>
                <a:lnTo>
                  <a:pt x="3980127" y="319003"/>
                </a:lnTo>
                <a:lnTo>
                  <a:pt x="3919802" y="311065"/>
                </a:lnTo>
                <a:lnTo>
                  <a:pt x="3867414" y="299953"/>
                </a:lnTo>
                <a:lnTo>
                  <a:pt x="3821377" y="285665"/>
                </a:lnTo>
                <a:lnTo>
                  <a:pt x="3780102" y="269790"/>
                </a:lnTo>
                <a:lnTo>
                  <a:pt x="3743589" y="250740"/>
                </a:lnTo>
                <a:lnTo>
                  <a:pt x="3705489" y="231690"/>
                </a:lnTo>
                <a:lnTo>
                  <a:pt x="3667389" y="212640"/>
                </a:lnTo>
                <a:lnTo>
                  <a:pt x="3630877" y="196765"/>
                </a:lnTo>
                <a:lnTo>
                  <a:pt x="3589602" y="180890"/>
                </a:lnTo>
                <a:lnTo>
                  <a:pt x="3543564" y="165015"/>
                </a:lnTo>
                <a:lnTo>
                  <a:pt x="3491177" y="153903"/>
                </a:lnTo>
                <a:lnTo>
                  <a:pt x="3430852" y="147553"/>
                </a:lnTo>
                <a:lnTo>
                  <a:pt x="3361002" y="144378"/>
                </a:lnTo>
                <a:lnTo>
                  <a:pt x="3294327" y="147553"/>
                </a:lnTo>
                <a:lnTo>
                  <a:pt x="3234002" y="153903"/>
                </a:lnTo>
                <a:lnTo>
                  <a:pt x="3181614" y="165015"/>
                </a:lnTo>
                <a:lnTo>
                  <a:pt x="3135577" y="180890"/>
                </a:lnTo>
                <a:lnTo>
                  <a:pt x="3094302" y="196765"/>
                </a:lnTo>
                <a:lnTo>
                  <a:pt x="3057789" y="212640"/>
                </a:lnTo>
                <a:lnTo>
                  <a:pt x="3019689" y="231690"/>
                </a:lnTo>
                <a:lnTo>
                  <a:pt x="2981589" y="250740"/>
                </a:lnTo>
                <a:lnTo>
                  <a:pt x="2945077" y="269790"/>
                </a:lnTo>
                <a:lnTo>
                  <a:pt x="2903802" y="285665"/>
                </a:lnTo>
                <a:lnTo>
                  <a:pt x="2857764" y="299953"/>
                </a:lnTo>
                <a:lnTo>
                  <a:pt x="2805377" y="311065"/>
                </a:lnTo>
                <a:lnTo>
                  <a:pt x="2745052" y="319003"/>
                </a:lnTo>
                <a:lnTo>
                  <a:pt x="2676789" y="320590"/>
                </a:lnTo>
                <a:lnTo>
                  <a:pt x="2608527" y="319003"/>
                </a:lnTo>
                <a:lnTo>
                  <a:pt x="2548202" y="311065"/>
                </a:lnTo>
                <a:lnTo>
                  <a:pt x="2495814" y="299953"/>
                </a:lnTo>
                <a:lnTo>
                  <a:pt x="2449777" y="285665"/>
                </a:lnTo>
                <a:lnTo>
                  <a:pt x="2408502" y="269790"/>
                </a:lnTo>
                <a:lnTo>
                  <a:pt x="2371989" y="250740"/>
                </a:lnTo>
                <a:lnTo>
                  <a:pt x="2333889" y="231690"/>
                </a:lnTo>
                <a:lnTo>
                  <a:pt x="2295789" y="212640"/>
                </a:lnTo>
                <a:lnTo>
                  <a:pt x="2259277" y="196765"/>
                </a:lnTo>
                <a:lnTo>
                  <a:pt x="2218002" y="180890"/>
                </a:lnTo>
                <a:lnTo>
                  <a:pt x="2171964" y="165015"/>
                </a:lnTo>
                <a:lnTo>
                  <a:pt x="2119577" y="153903"/>
                </a:lnTo>
                <a:lnTo>
                  <a:pt x="2059252" y="147553"/>
                </a:lnTo>
                <a:lnTo>
                  <a:pt x="1990989" y="144378"/>
                </a:lnTo>
                <a:lnTo>
                  <a:pt x="1922727" y="147553"/>
                </a:lnTo>
                <a:lnTo>
                  <a:pt x="1862402" y="153903"/>
                </a:lnTo>
                <a:lnTo>
                  <a:pt x="1810014" y="165015"/>
                </a:lnTo>
                <a:lnTo>
                  <a:pt x="1763977" y="180890"/>
                </a:lnTo>
                <a:lnTo>
                  <a:pt x="1722702" y="196765"/>
                </a:lnTo>
                <a:lnTo>
                  <a:pt x="1686189" y="212640"/>
                </a:lnTo>
                <a:lnTo>
                  <a:pt x="1648089" y="231690"/>
                </a:lnTo>
                <a:lnTo>
                  <a:pt x="1609989" y="250740"/>
                </a:lnTo>
                <a:lnTo>
                  <a:pt x="1573477" y="269790"/>
                </a:lnTo>
                <a:lnTo>
                  <a:pt x="1532202" y="285665"/>
                </a:lnTo>
                <a:lnTo>
                  <a:pt x="1486164" y="299953"/>
                </a:lnTo>
                <a:lnTo>
                  <a:pt x="1433777" y="311065"/>
                </a:lnTo>
                <a:lnTo>
                  <a:pt x="1373452" y="319003"/>
                </a:lnTo>
                <a:lnTo>
                  <a:pt x="1305189" y="320590"/>
                </a:lnTo>
                <a:lnTo>
                  <a:pt x="1236927" y="319003"/>
                </a:lnTo>
                <a:lnTo>
                  <a:pt x="1176602" y="311065"/>
                </a:lnTo>
                <a:lnTo>
                  <a:pt x="1124214" y="299953"/>
                </a:lnTo>
                <a:lnTo>
                  <a:pt x="1078177" y="285665"/>
                </a:lnTo>
                <a:lnTo>
                  <a:pt x="1036902" y="269790"/>
                </a:lnTo>
                <a:lnTo>
                  <a:pt x="1000389" y="250740"/>
                </a:lnTo>
                <a:lnTo>
                  <a:pt x="962289" y="231690"/>
                </a:lnTo>
                <a:lnTo>
                  <a:pt x="924189" y="212640"/>
                </a:lnTo>
                <a:lnTo>
                  <a:pt x="887677" y="196765"/>
                </a:lnTo>
                <a:lnTo>
                  <a:pt x="846402" y="180890"/>
                </a:lnTo>
                <a:lnTo>
                  <a:pt x="800364" y="165015"/>
                </a:lnTo>
                <a:lnTo>
                  <a:pt x="747977" y="153903"/>
                </a:lnTo>
                <a:lnTo>
                  <a:pt x="687652" y="147553"/>
                </a:lnTo>
                <a:lnTo>
                  <a:pt x="619389" y="144378"/>
                </a:lnTo>
                <a:lnTo>
                  <a:pt x="551127" y="147553"/>
                </a:lnTo>
                <a:lnTo>
                  <a:pt x="490802" y="153903"/>
                </a:lnTo>
                <a:lnTo>
                  <a:pt x="438414" y="165015"/>
                </a:lnTo>
                <a:lnTo>
                  <a:pt x="392377" y="180890"/>
                </a:lnTo>
                <a:lnTo>
                  <a:pt x="351102" y="196765"/>
                </a:lnTo>
                <a:lnTo>
                  <a:pt x="314589" y="212640"/>
                </a:lnTo>
                <a:lnTo>
                  <a:pt x="276489" y="231690"/>
                </a:lnTo>
                <a:lnTo>
                  <a:pt x="238389" y="250740"/>
                </a:lnTo>
                <a:lnTo>
                  <a:pt x="201877" y="269790"/>
                </a:lnTo>
                <a:lnTo>
                  <a:pt x="160602" y="285665"/>
                </a:lnTo>
                <a:lnTo>
                  <a:pt x="114564" y="299953"/>
                </a:lnTo>
                <a:lnTo>
                  <a:pt x="62177" y="311065"/>
                </a:lnTo>
                <a:lnTo>
                  <a:pt x="1852" y="319003"/>
                </a:lnTo>
                <a:lnTo>
                  <a:pt x="0" y="31904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Tijdelijke aanduiding voor inhoud 4" descr="Afbeelding met binnen, kind, speelgoed, klein&#10;&#10;Automatisch gegenereerde beschrijving">
            <a:extLst>
              <a:ext uri="{FF2B5EF4-FFF2-40B4-BE49-F238E27FC236}">
                <a16:creationId xmlns:a16="http://schemas.microsoft.com/office/drawing/2014/main" id="{35208314-5EE1-BFF5-094D-251EB6A6E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7" r="-1" b="-1"/>
          <a:stretch/>
        </p:blipFill>
        <p:spPr>
          <a:xfrm>
            <a:off x="1" y="1"/>
            <a:ext cx="6096001" cy="4166039"/>
          </a:xfrm>
          <a:custGeom>
            <a:avLst/>
            <a:gdLst/>
            <a:ahLst/>
            <a:cxnLst/>
            <a:rect l="l" t="t" r="r" b="b"/>
            <a:pathLst>
              <a:path w="6096001" h="4166039">
                <a:moveTo>
                  <a:pt x="0" y="0"/>
                </a:moveTo>
                <a:lnTo>
                  <a:pt x="6096001" y="0"/>
                </a:lnTo>
                <a:lnTo>
                  <a:pt x="6096001" y="3990282"/>
                </a:lnTo>
                <a:lnTo>
                  <a:pt x="6095999" y="3990282"/>
                </a:lnTo>
                <a:lnTo>
                  <a:pt x="6086209" y="3989827"/>
                </a:lnTo>
                <a:lnTo>
                  <a:pt x="6017947" y="3993002"/>
                </a:lnTo>
                <a:lnTo>
                  <a:pt x="5957621" y="3999352"/>
                </a:lnTo>
                <a:lnTo>
                  <a:pt x="5905234" y="4010464"/>
                </a:lnTo>
                <a:lnTo>
                  <a:pt x="5859196" y="4026339"/>
                </a:lnTo>
                <a:lnTo>
                  <a:pt x="5817921" y="4042214"/>
                </a:lnTo>
                <a:lnTo>
                  <a:pt x="5781408" y="4058089"/>
                </a:lnTo>
                <a:lnTo>
                  <a:pt x="5743308" y="4077139"/>
                </a:lnTo>
                <a:lnTo>
                  <a:pt x="5705209" y="4096189"/>
                </a:lnTo>
                <a:lnTo>
                  <a:pt x="5668696" y="4115239"/>
                </a:lnTo>
                <a:lnTo>
                  <a:pt x="5627421" y="4131114"/>
                </a:lnTo>
                <a:lnTo>
                  <a:pt x="5581383" y="4145402"/>
                </a:lnTo>
                <a:lnTo>
                  <a:pt x="5528996" y="4156514"/>
                </a:lnTo>
                <a:lnTo>
                  <a:pt x="5468671" y="4164452"/>
                </a:lnTo>
                <a:lnTo>
                  <a:pt x="5410199" y="4165812"/>
                </a:lnTo>
                <a:lnTo>
                  <a:pt x="5351727" y="4164452"/>
                </a:lnTo>
                <a:lnTo>
                  <a:pt x="5291401" y="4156514"/>
                </a:lnTo>
                <a:lnTo>
                  <a:pt x="5239015" y="4145402"/>
                </a:lnTo>
                <a:lnTo>
                  <a:pt x="5192977" y="4131114"/>
                </a:lnTo>
                <a:lnTo>
                  <a:pt x="5151701" y="4115239"/>
                </a:lnTo>
                <a:lnTo>
                  <a:pt x="5115190" y="4096189"/>
                </a:lnTo>
                <a:lnTo>
                  <a:pt x="5077090" y="4077139"/>
                </a:lnTo>
                <a:lnTo>
                  <a:pt x="5038989" y="4058089"/>
                </a:lnTo>
                <a:lnTo>
                  <a:pt x="5002477" y="4042214"/>
                </a:lnTo>
                <a:lnTo>
                  <a:pt x="4961201" y="4026339"/>
                </a:lnTo>
                <a:lnTo>
                  <a:pt x="4915165" y="4010464"/>
                </a:lnTo>
                <a:lnTo>
                  <a:pt x="4862777" y="3999352"/>
                </a:lnTo>
                <a:lnTo>
                  <a:pt x="4802453" y="3993002"/>
                </a:lnTo>
                <a:lnTo>
                  <a:pt x="4734189" y="3989827"/>
                </a:lnTo>
                <a:lnTo>
                  <a:pt x="4665928" y="3993002"/>
                </a:lnTo>
                <a:lnTo>
                  <a:pt x="4605602" y="3999352"/>
                </a:lnTo>
                <a:lnTo>
                  <a:pt x="4553216" y="4010464"/>
                </a:lnTo>
                <a:lnTo>
                  <a:pt x="4507178" y="4026339"/>
                </a:lnTo>
                <a:lnTo>
                  <a:pt x="4465902" y="4042214"/>
                </a:lnTo>
                <a:lnTo>
                  <a:pt x="4429389" y="4058089"/>
                </a:lnTo>
                <a:lnTo>
                  <a:pt x="4353189" y="4096189"/>
                </a:lnTo>
                <a:lnTo>
                  <a:pt x="4316677" y="4115239"/>
                </a:lnTo>
                <a:lnTo>
                  <a:pt x="4275402" y="4131114"/>
                </a:lnTo>
                <a:lnTo>
                  <a:pt x="4229364" y="4145402"/>
                </a:lnTo>
                <a:lnTo>
                  <a:pt x="4176977" y="4156514"/>
                </a:lnTo>
                <a:lnTo>
                  <a:pt x="4116652" y="4164452"/>
                </a:lnTo>
                <a:lnTo>
                  <a:pt x="4048389" y="4166039"/>
                </a:lnTo>
                <a:lnTo>
                  <a:pt x="3980127" y="4164452"/>
                </a:lnTo>
                <a:lnTo>
                  <a:pt x="3919802" y="4156514"/>
                </a:lnTo>
                <a:lnTo>
                  <a:pt x="3867414" y="4145402"/>
                </a:lnTo>
                <a:lnTo>
                  <a:pt x="3821377" y="4131114"/>
                </a:lnTo>
                <a:lnTo>
                  <a:pt x="3780102" y="4115239"/>
                </a:lnTo>
                <a:lnTo>
                  <a:pt x="3743589" y="4096189"/>
                </a:lnTo>
                <a:lnTo>
                  <a:pt x="3705489" y="4077139"/>
                </a:lnTo>
                <a:lnTo>
                  <a:pt x="3667389" y="4058089"/>
                </a:lnTo>
                <a:lnTo>
                  <a:pt x="3630877" y="4042214"/>
                </a:lnTo>
                <a:lnTo>
                  <a:pt x="3589602" y="4026339"/>
                </a:lnTo>
                <a:lnTo>
                  <a:pt x="3543564" y="4010464"/>
                </a:lnTo>
                <a:lnTo>
                  <a:pt x="3491177" y="3999352"/>
                </a:lnTo>
                <a:lnTo>
                  <a:pt x="3430852" y="3993002"/>
                </a:lnTo>
                <a:lnTo>
                  <a:pt x="3361002" y="3989827"/>
                </a:lnTo>
                <a:lnTo>
                  <a:pt x="3294327" y="3993002"/>
                </a:lnTo>
                <a:lnTo>
                  <a:pt x="3234002" y="3999352"/>
                </a:lnTo>
                <a:lnTo>
                  <a:pt x="3181614" y="4010464"/>
                </a:lnTo>
                <a:lnTo>
                  <a:pt x="3135577" y="4026339"/>
                </a:lnTo>
                <a:lnTo>
                  <a:pt x="3094302" y="4042214"/>
                </a:lnTo>
                <a:lnTo>
                  <a:pt x="3057789" y="4058089"/>
                </a:lnTo>
                <a:lnTo>
                  <a:pt x="3019689" y="4077139"/>
                </a:lnTo>
                <a:lnTo>
                  <a:pt x="2981589" y="4096189"/>
                </a:lnTo>
                <a:lnTo>
                  <a:pt x="2945077" y="4115239"/>
                </a:lnTo>
                <a:lnTo>
                  <a:pt x="2903802" y="4131114"/>
                </a:lnTo>
                <a:lnTo>
                  <a:pt x="2857764" y="4145402"/>
                </a:lnTo>
                <a:lnTo>
                  <a:pt x="2805377" y="4156514"/>
                </a:lnTo>
                <a:lnTo>
                  <a:pt x="2745052" y="4164452"/>
                </a:lnTo>
                <a:lnTo>
                  <a:pt x="2676789" y="4166039"/>
                </a:lnTo>
                <a:lnTo>
                  <a:pt x="2608527" y="4164452"/>
                </a:lnTo>
                <a:lnTo>
                  <a:pt x="2548202" y="4156514"/>
                </a:lnTo>
                <a:lnTo>
                  <a:pt x="2495814" y="4145402"/>
                </a:lnTo>
                <a:lnTo>
                  <a:pt x="2449777" y="4131114"/>
                </a:lnTo>
                <a:lnTo>
                  <a:pt x="2408502" y="4115239"/>
                </a:lnTo>
                <a:lnTo>
                  <a:pt x="2371989" y="4096189"/>
                </a:lnTo>
                <a:lnTo>
                  <a:pt x="2333889" y="4077139"/>
                </a:lnTo>
                <a:lnTo>
                  <a:pt x="2295789" y="4058089"/>
                </a:lnTo>
                <a:lnTo>
                  <a:pt x="2259277" y="4042214"/>
                </a:lnTo>
                <a:lnTo>
                  <a:pt x="2218002" y="4026339"/>
                </a:lnTo>
                <a:lnTo>
                  <a:pt x="2171964" y="4010464"/>
                </a:lnTo>
                <a:lnTo>
                  <a:pt x="2119577" y="3999352"/>
                </a:lnTo>
                <a:lnTo>
                  <a:pt x="2059252" y="3993002"/>
                </a:lnTo>
                <a:lnTo>
                  <a:pt x="1990989" y="3989827"/>
                </a:lnTo>
                <a:lnTo>
                  <a:pt x="1922727" y="3993002"/>
                </a:lnTo>
                <a:lnTo>
                  <a:pt x="1862402" y="3999352"/>
                </a:lnTo>
                <a:lnTo>
                  <a:pt x="1810014" y="4010464"/>
                </a:lnTo>
                <a:lnTo>
                  <a:pt x="1763977" y="4026339"/>
                </a:lnTo>
                <a:lnTo>
                  <a:pt x="1722702" y="4042214"/>
                </a:lnTo>
                <a:lnTo>
                  <a:pt x="1686189" y="4058089"/>
                </a:lnTo>
                <a:lnTo>
                  <a:pt x="1648089" y="4077139"/>
                </a:lnTo>
                <a:lnTo>
                  <a:pt x="1609989" y="4096189"/>
                </a:lnTo>
                <a:lnTo>
                  <a:pt x="1573477" y="4115239"/>
                </a:lnTo>
                <a:lnTo>
                  <a:pt x="1532202" y="4131114"/>
                </a:lnTo>
                <a:lnTo>
                  <a:pt x="1486164" y="4145402"/>
                </a:lnTo>
                <a:lnTo>
                  <a:pt x="1433777" y="4156514"/>
                </a:lnTo>
                <a:lnTo>
                  <a:pt x="1373452" y="4164452"/>
                </a:lnTo>
                <a:lnTo>
                  <a:pt x="1305189" y="4166039"/>
                </a:lnTo>
                <a:lnTo>
                  <a:pt x="1236927" y="4164452"/>
                </a:lnTo>
                <a:lnTo>
                  <a:pt x="1176602" y="4156514"/>
                </a:lnTo>
                <a:lnTo>
                  <a:pt x="1124214" y="4145402"/>
                </a:lnTo>
                <a:lnTo>
                  <a:pt x="1078177" y="4131114"/>
                </a:lnTo>
                <a:lnTo>
                  <a:pt x="1036902" y="4115239"/>
                </a:lnTo>
                <a:lnTo>
                  <a:pt x="1000389" y="4096189"/>
                </a:lnTo>
                <a:lnTo>
                  <a:pt x="962289" y="4077139"/>
                </a:lnTo>
                <a:lnTo>
                  <a:pt x="924189" y="4058089"/>
                </a:lnTo>
                <a:lnTo>
                  <a:pt x="887677" y="4042214"/>
                </a:lnTo>
                <a:lnTo>
                  <a:pt x="846402" y="4026339"/>
                </a:lnTo>
                <a:lnTo>
                  <a:pt x="800364" y="4010464"/>
                </a:lnTo>
                <a:lnTo>
                  <a:pt x="747977" y="3999352"/>
                </a:lnTo>
                <a:lnTo>
                  <a:pt x="687652" y="3993002"/>
                </a:lnTo>
                <a:lnTo>
                  <a:pt x="619389" y="3989827"/>
                </a:lnTo>
                <a:lnTo>
                  <a:pt x="551127" y="3993002"/>
                </a:lnTo>
                <a:lnTo>
                  <a:pt x="490802" y="3999352"/>
                </a:lnTo>
                <a:lnTo>
                  <a:pt x="438414" y="4010464"/>
                </a:lnTo>
                <a:lnTo>
                  <a:pt x="392377" y="4026339"/>
                </a:lnTo>
                <a:lnTo>
                  <a:pt x="351102" y="4042214"/>
                </a:lnTo>
                <a:lnTo>
                  <a:pt x="314589" y="4058089"/>
                </a:lnTo>
                <a:lnTo>
                  <a:pt x="276489" y="4077139"/>
                </a:lnTo>
                <a:lnTo>
                  <a:pt x="238389" y="4096189"/>
                </a:lnTo>
                <a:lnTo>
                  <a:pt x="201877" y="4115239"/>
                </a:lnTo>
                <a:lnTo>
                  <a:pt x="160602" y="4131114"/>
                </a:lnTo>
                <a:lnTo>
                  <a:pt x="114564" y="4145402"/>
                </a:lnTo>
                <a:lnTo>
                  <a:pt x="62177" y="4156514"/>
                </a:lnTo>
                <a:lnTo>
                  <a:pt x="1852" y="4164452"/>
                </a:lnTo>
                <a:lnTo>
                  <a:pt x="0" y="4164495"/>
                </a:lnTo>
                <a:close/>
              </a:path>
            </a:pathLst>
          </a:custGeom>
        </p:spPr>
      </p:pic>
      <p:pic>
        <p:nvPicPr>
          <p:cNvPr id="11" name="Afbeelding 10" descr="Afbeelding met persoon, kind, buiten, mensen&#10;&#10;Automatisch gegenereerde beschrijving">
            <a:extLst>
              <a:ext uri="{FF2B5EF4-FFF2-40B4-BE49-F238E27FC236}">
                <a16:creationId xmlns:a16="http://schemas.microsoft.com/office/drawing/2014/main" id="{C813491F-5A01-614F-89EA-10613E827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1" r="11039" b="-1"/>
          <a:stretch/>
        </p:blipFill>
        <p:spPr>
          <a:xfrm>
            <a:off x="6084278" y="1"/>
            <a:ext cx="6107723" cy="4166039"/>
          </a:xfrm>
          <a:custGeom>
            <a:avLst/>
            <a:gdLst/>
            <a:ahLst/>
            <a:cxnLst/>
            <a:rect l="l" t="t" r="r" b="b"/>
            <a:pathLst>
              <a:path w="6107723" h="4166039">
                <a:moveTo>
                  <a:pt x="0" y="0"/>
                </a:moveTo>
                <a:lnTo>
                  <a:pt x="6107723" y="0"/>
                </a:lnTo>
                <a:lnTo>
                  <a:pt x="6107723" y="4164495"/>
                </a:lnTo>
                <a:lnTo>
                  <a:pt x="6105869" y="4164452"/>
                </a:lnTo>
                <a:lnTo>
                  <a:pt x="6045543" y="4156515"/>
                </a:lnTo>
                <a:lnTo>
                  <a:pt x="5993155" y="4145402"/>
                </a:lnTo>
                <a:lnTo>
                  <a:pt x="5947119" y="4131114"/>
                </a:lnTo>
                <a:lnTo>
                  <a:pt x="5905843" y="4115239"/>
                </a:lnTo>
                <a:lnTo>
                  <a:pt x="5869331" y="4096189"/>
                </a:lnTo>
                <a:lnTo>
                  <a:pt x="5831231" y="4077139"/>
                </a:lnTo>
                <a:lnTo>
                  <a:pt x="5793131" y="4058089"/>
                </a:lnTo>
                <a:lnTo>
                  <a:pt x="5756619" y="4042214"/>
                </a:lnTo>
                <a:lnTo>
                  <a:pt x="5715343" y="4026339"/>
                </a:lnTo>
                <a:lnTo>
                  <a:pt x="5669305" y="4010464"/>
                </a:lnTo>
                <a:lnTo>
                  <a:pt x="5616919" y="3999352"/>
                </a:lnTo>
                <a:lnTo>
                  <a:pt x="5556593" y="3993002"/>
                </a:lnTo>
                <a:lnTo>
                  <a:pt x="5488331" y="3989827"/>
                </a:lnTo>
                <a:lnTo>
                  <a:pt x="5420069" y="3993002"/>
                </a:lnTo>
                <a:lnTo>
                  <a:pt x="5359743" y="3999352"/>
                </a:lnTo>
                <a:lnTo>
                  <a:pt x="5307355" y="4010464"/>
                </a:lnTo>
                <a:lnTo>
                  <a:pt x="5261319" y="4026339"/>
                </a:lnTo>
                <a:lnTo>
                  <a:pt x="5220043" y="4042214"/>
                </a:lnTo>
                <a:lnTo>
                  <a:pt x="5183531" y="4058089"/>
                </a:lnTo>
                <a:lnTo>
                  <a:pt x="5145431" y="4077139"/>
                </a:lnTo>
                <a:lnTo>
                  <a:pt x="5107331" y="4096189"/>
                </a:lnTo>
                <a:lnTo>
                  <a:pt x="5070819" y="4115239"/>
                </a:lnTo>
                <a:lnTo>
                  <a:pt x="5029543" y="4131114"/>
                </a:lnTo>
                <a:lnTo>
                  <a:pt x="4983505" y="4145402"/>
                </a:lnTo>
                <a:lnTo>
                  <a:pt x="4931119" y="4156514"/>
                </a:lnTo>
                <a:lnTo>
                  <a:pt x="4870793" y="4164452"/>
                </a:lnTo>
                <a:lnTo>
                  <a:pt x="4802531" y="4166039"/>
                </a:lnTo>
                <a:lnTo>
                  <a:pt x="4734269" y="4164452"/>
                </a:lnTo>
                <a:lnTo>
                  <a:pt x="4673943" y="4156514"/>
                </a:lnTo>
                <a:lnTo>
                  <a:pt x="4621555" y="4145402"/>
                </a:lnTo>
                <a:lnTo>
                  <a:pt x="4575519" y="4131114"/>
                </a:lnTo>
                <a:lnTo>
                  <a:pt x="4534243" y="4115239"/>
                </a:lnTo>
                <a:lnTo>
                  <a:pt x="4497731" y="4096189"/>
                </a:lnTo>
                <a:lnTo>
                  <a:pt x="4459631" y="4077139"/>
                </a:lnTo>
                <a:lnTo>
                  <a:pt x="4421531" y="4058089"/>
                </a:lnTo>
                <a:lnTo>
                  <a:pt x="4385019" y="4042214"/>
                </a:lnTo>
                <a:lnTo>
                  <a:pt x="4343743" y="4026339"/>
                </a:lnTo>
                <a:lnTo>
                  <a:pt x="4297705" y="4010464"/>
                </a:lnTo>
                <a:lnTo>
                  <a:pt x="4245319" y="3999352"/>
                </a:lnTo>
                <a:lnTo>
                  <a:pt x="4184993" y="3993002"/>
                </a:lnTo>
                <a:lnTo>
                  <a:pt x="4116731" y="3989827"/>
                </a:lnTo>
                <a:lnTo>
                  <a:pt x="4048469" y="3993002"/>
                </a:lnTo>
                <a:lnTo>
                  <a:pt x="3988143" y="3999352"/>
                </a:lnTo>
                <a:lnTo>
                  <a:pt x="3935755" y="4010464"/>
                </a:lnTo>
                <a:lnTo>
                  <a:pt x="3889719" y="4026339"/>
                </a:lnTo>
                <a:lnTo>
                  <a:pt x="3848443" y="4042214"/>
                </a:lnTo>
                <a:lnTo>
                  <a:pt x="3811931" y="4058089"/>
                </a:lnTo>
                <a:lnTo>
                  <a:pt x="3735731" y="4096189"/>
                </a:lnTo>
                <a:lnTo>
                  <a:pt x="3699219" y="4115239"/>
                </a:lnTo>
                <a:lnTo>
                  <a:pt x="3657943" y="4131114"/>
                </a:lnTo>
                <a:lnTo>
                  <a:pt x="3611905" y="4145402"/>
                </a:lnTo>
                <a:lnTo>
                  <a:pt x="3559519" y="4156514"/>
                </a:lnTo>
                <a:lnTo>
                  <a:pt x="3499193" y="4164452"/>
                </a:lnTo>
                <a:lnTo>
                  <a:pt x="3430931" y="4166039"/>
                </a:lnTo>
                <a:lnTo>
                  <a:pt x="3362669" y="4164452"/>
                </a:lnTo>
                <a:lnTo>
                  <a:pt x="3302343" y="4156514"/>
                </a:lnTo>
                <a:lnTo>
                  <a:pt x="3249955" y="4145402"/>
                </a:lnTo>
                <a:lnTo>
                  <a:pt x="3203919" y="4131114"/>
                </a:lnTo>
                <a:lnTo>
                  <a:pt x="3162643" y="4115239"/>
                </a:lnTo>
                <a:lnTo>
                  <a:pt x="3126131" y="4096189"/>
                </a:lnTo>
                <a:lnTo>
                  <a:pt x="3088031" y="4077139"/>
                </a:lnTo>
                <a:lnTo>
                  <a:pt x="3049931" y="4058089"/>
                </a:lnTo>
                <a:lnTo>
                  <a:pt x="3013419" y="4042214"/>
                </a:lnTo>
                <a:lnTo>
                  <a:pt x="2972143" y="4026339"/>
                </a:lnTo>
                <a:lnTo>
                  <a:pt x="2926105" y="4010464"/>
                </a:lnTo>
                <a:lnTo>
                  <a:pt x="2873719" y="3999352"/>
                </a:lnTo>
                <a:lnTo>
                  <a:pt x="2813393" y="3993002"/>
                </a:lnTo>
                <a:lnTo>
                  <a:pt x="2743543" y="3989827"/>
                </a:lnTo>
                <a:lnTo>
                  <a:pt x="2676869" y="3993002"/>
                </a:lnTo>
                <a:lnTo>
                  <a:pt x="2616543" y="3999352"/>
                </a:lnTo>
                <a:lnTo>
                  <a:pt x="2564155" y="4010464"/>
                </a:lnTo>
                <a:lnTo>
                  <a:pt x="2518119" y="4026339"/>
                </a:lnTo>
                <a:lnTo>
                  <a:pt x="2476843" y="4042214"/>
                </a:lnTo>
                <a:lnTo>
                  <a:pt x="2440331" y="4058089"/>
                </a:lnTo>
                <a:lnTo>
                  <a:pt x="2402231" y="4077139"/>
                </a:lnTo>
                <a:lnTo>
                  <a:pt x="2364131" y="4096189"/>
                </a:lnTo>
                <a:lnTo>
                  <a:pt x="2327619" y="4115239"/>
                </a:lnTo>
                <a:lnTo>
                  <a:pt x="2286344" y="4131114"/>
                </a:lnTo>
                <a:lnTo>
                  <a:pt x="2240306" y="4145402"/>
                </a:lnTo>
                <a:lnTo>
                  <a:pt x="2187919" y="4156514"/>
                </a:lnTo>
                <a:lnTo>
                  <a:pt x="2127594" y="4164452"/>
                </a:lnTo>
                <a:lnTo>
                  <a:pt x="2059331" y="4166039"/>
                </a:lnTo>
                <a:lnTo>
                  <a:pt x="1991069" y="4164452"/>
                </a:lnTo>
                <a:lnTo>
                  <a:pt x="1930744" y="4156514"/>
                </a:lnTo>
                <a:lnTo>
                  <a:pt x="1878356" y="4145402"/>
                </a:lnTo>
                <a:lnTo>
                  <a:pt x="1832319" y="4131114"/>
                </a:lnTo>
                <a:lnTo>
                  <a:pt x="1791044" y="4115239"/>
                </a:lnTo>
                <a:lnTo>
                  <a:pt x="1754531" y="4096189"/>
                </a:lnTo>
                <a:lnTo>
                  <a:pt x="1716431" y="4077139"/>
                </a:lnTo>
                <a:lnTo>
                  <a:pt x="1678331" y="4058089"/>
                </a:lnTo>
                <a:lnTo>
                  <a:pt x="1641819" y="4042214"/>
                </a:lnTo>
                <a:lnTo>
                  <a:pt x="1600544" y="4026339"/>
                </a:lnTo>
                <a:lnTo>
                  <a:pt x="1554506" y="4010464"/>
                </a:lnTo>
                <a:lnTo>
                  <a:pt x="1502119" y="3999352"/>
                </a:lnTo>
                <a:lnTo>
                  <a:pt x="1441794" y="3993002"/>
                </a:lnTo>
                <a:lnTo>
                  <a:pt x="1373531" y="3989827"/>
                </a:lnTo>
                <a:lnTo>
                  <a:pt x="1305269" y="3993002"/>
                </a:lnTo>
                <a:lnTo>
                  <a:pt x="1244944" y="3999352"/>
                </a:lnTo>
                <a:lnTo>
                  <a:pt x="1192556" y="4010464"/>
                </a:lnTo>
                <a:lnTo>
                  <a:pt x="1146519" y="4026339"/>
                </a:lnTo>
                <a:lnTo>
                  <a:pt x="1105244" y="4042214"/>
                </a:lnTo>
                <a:lnTo>
                  <a:pt x="1068731" y="4058089"/>
                </a:lnTo>
                <a:lnTo>
                  <a:pt x="1030631" y="4077139"/>
                </a:lnTo>
                <a:lnTo>
                  <a:pt x="992531" y="4096189"/>
                </a:lnTo>
                <a:lnTo>
                  <a:pt x="956019" y="4115239"/>
                </a:lnTo>
                <a:lnTo>
                  <a:pt x="914744" y="4131114"/>
                </a:lnTo>
                <a:lnTo>
                  <a:pt x="868706" y="4145402"/>
                </a:lnTo>
                <a:lnTo>
                  <a:pt x="816319" y="4156514"/>
                </a:lnTo>
                <a:lnTo>
                  <a:pt x="755994" y="4164452"/>
                </a:lnTo>
                <a:lnTo>
                  <a:pt x="697522" y="4165812"/>
                </a:lnTo>
                <a:lnTo>
                  <a:pt x="639050" y="4164452"/>
                </a:lnTo>
                <a:lnTo>
                  <a:pt x="578725" y="4156514"/>
                </a:lnTo>
                <a:lnTo>
                  <a:pt x="526337" y="4145402"/>
                </a:lnTo>
                <a:lnTo>
                  <a:pt x="480300" y="4131114"/>
                </a:lnTo>
                <a:lnTo>
                  <a:pt x="439025" y="4115239"/>
                </a:lnTo>
                <a:lnTo>
                  <a:pt x="402512" y="4096189"/>
                </a:lnTo>
                <a:lnTo>
                  <a:pt x="364412" y="4077139"/>
                </a:lnTo>
                <a:lnTo>
                  <a:pt x="326312" y="4058089"/>
                </a:lnTo>
                <a:lnTo>
                  <a:pt x="289800" y="4042214"/>
                </a:lnTo>
                <a:lnTo>
                  <a:pt x="248525" y="4026339"/>
                </a:lnTo>
                <a:lnTo>
                  <a:pt x="202488" y="4010464"/>
                </a:lnTo>
                <a:lnTo>
                  <a:pt x="150101" y="3999352"/>
                </a:lnTo>
                <a:lnTo>
                  <a:pt x="89775" y="3993002"/>
                </a:lnTo>
                <a:lnTo>
                  <a:pt x="21512" y="3989827"/>
                </a:lnTo>
                <a:lnTo>
                  <a:pt x="11722" y="3990282"/>
                </a:lnTo>
                <a:lnTo>
                  <a:pt x="1932" y="3989827"/>
                </a:lnTo>
                <a:lnTo>
                  <a:pt x="0" y="39899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28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59B48D-D9AD-0244-971D-18CA16AB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Psycho-medische beeldvorming domineert</a:t>
            </a:r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72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A basic interpretation of the models of Disability - Disability Arts Online">
            <a:extLst>
              <a:ext uri="{FF2B5EF4-FFF2-40B4-BE49-F238E27FC236}">
                <a16:creationId xmlns:a16="http://schemas.microsoft.com/office/drawing/2014/main" id="{8C4060C0-5530-698A-3E68-638BFA606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3118" b="2"/>
          <a:stretch/>
        </p:blipFill>
        <p:spPr bwMode="auto">
          <a:xfrm>
            <a:off x="5923857" y="896111"/>
            <a:ext cx="5040855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2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27F50-6F2D-4032-71AF-D188FECD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Meer integratie is geen inclusie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08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30 years with Crippen – a showcase of cartoons through the decades -  Disability Arts Online">
            <a:extLst>
              <a:ext uri="{FF2B5EF4-FFF2-40B4-BE49-F238E27FC236}">
                <a16:creationId xmlns:a16="http://schemas.microsoft.com/office/drawing/2014/main" id="{8918022B-9BE2-9199-09B7-C77838A86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1723" y="896111"/>
            <a:ext cx="5565124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8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5952404" cy="496126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C935B5-DAC2-574C-AF74-96EA225D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1874520"/>
            <a:ext cx="3447288" cy="179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uitsluiting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segregatie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1E3A6F-40E7-9147-922E-34B60CD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203" y="1626068"/>
            <a:ext cx="4697973" cy="33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9BD22F-8D01-898E-6E37-FD80D53E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740" y="1357499"/>
            <a:ext cx="5855832" cy="414300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59B48D-D9AD-0244-971D-18CA16AB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83447"/>
            <a:ext cx="4220967" cy="1907840"/>
          </a:xfrm>
        </p:spPr>
        <p:txBody>
          <a:bodyPr anchor="b"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Zelfuitsluiting op de handicap-archipel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5CD673-3597-0181-450B-050F1C834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818" y="2783447"/>
            <a:ext cx="1267538" cy="13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Freeform: Shape 4117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59B48D-D9AD-0244-971D-18CA16AB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341725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Segregatie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uitsluiting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leiden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onvermijdelijk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tot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discriminatie</a:t>
            </a: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20" name="Group 4119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4121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98" name="Picture 2" descr="Polled Out! – Doug Paulley's blog">
            <a:extLst>
              <a:ext uri="{FF2B5EF4-FFF2-40B4-BE49-F238E27FC236}">
                <a16:creationId xmlns:a16="http://schemas.microsoft.com/office/drawing/2014/main" id="{5C27C15B-51E0-C9B3-014F-C6DF0757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957" y="1538608"/>
            <a:ext cx="4761117" cy="37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9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EC748B-678F-4E27-81C8-F2D4C94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B01F80-D887-FD59-9BC3-8B46771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49" y="2880060"/>
            <a:ext cx="10442705" cy="2517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“Ik ken geen leeftijdsgenoten zonder beperking …”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2C5B4-8C75-247C-5698-29E92C75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049" y="1069549"/>
            <a:ext cx="10442705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Johan, 18 jaar</a:t>
            </a:r>
          </a:p>
        </p:txBody>
      </p:sp>
    </p:spTree>
    <p:extLst>
      <p:ext uri="{BB962C8B-B14F-4D97-AF65-F5344CB8AC3E}">
        <p14:creationId xmlns:p14="http://schemas.microsoft.com/office/powerpoint/2010/main" val="204571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9693E-E5BD-B635-252B-46597690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</a:t>
            </a:r>
            <a:r>
              <a:rPr lang="en-US" sz="5400" dirty="0" err="1">
                <a:solidFill>
                  <a:schemeClr val="bg1"/>
                </a:solidFill>
              </a:rPr>
              <a:t>Inclusie</a:t>
            </a:r>
            <a:r>
              <a:rPr lang="en-US" sz="5400" dirty="0">
                <a:solidFill>
                  <a:schemeClr val="bg1"/>
                </a:solidFill>
              </a:rPr>
              <a:t> is de </a:t>
            </a:r>
            <a:r>
              <a:rPr lang="en-US" sz="5400" dirty="0" err="1">
                <a:solidFill>
                  <a:schemeClr val="bg1"/>
                </a:solidFill>
              </a:rPr>
              <a:t>vraag</a:t>
            </a:r>
            <a:r>
              <a:rPr lang="en-US" sz="5400" dirty="0">
                <a:solidFill>
                  <a:schemeClr val="bg1"/>
                </a:solidFill>
              </a:rPr>
              <a:t> hoe </a:t>
            </a:r>
            <a:r>
              <a:rPr lang="en-US" sz="5400" dirty="0" err="1">
                <a:solidFill>
                  <a:schemeClr val="bg1"/>
                </a:solidFill>
              </a:rPr>
              <a:t>recht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te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doen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aan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dé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diversiteit</a:t>
            </a:r>
            <a:r>
              <a:rPr lang="en-US" sz="5400" dirty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25" name="Picture 24" descr="Houten figuur">
            <a:extLst>
              <a:ext uri="{FF2B5EF4-FFF2-40B4-BE49-F238E27FC236}">
                <a16:creationId xmlns:a16="http://schemas.microsoft.com/office/drawing/2014/main" id="{2A9EB403-410F-C9D2-575D-4E1921D39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72" b="-1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C16216D-7ED4-3443-907A-A44C001F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1487285"/>
            <a:ext cx="5573478" cy="2877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omgeving is meebepalend voor de levensloop, emancipatie (hersen)ontwikkeling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E9D773-7FEB-49A7-9CC0-76B8FC895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38E76DE4-15F2-442B-A21D-7E4E54A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1AE5C0EE-AE74-4F67-BE75-9859C73C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E650ED-F5BA-2448-8E2C-033EF3278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" t="7180" r="-45" b="-1607"/>
          <a:stretch/>
        </p:blipFill>
        <p:spPr>
          <a:xfrm>
            <a:off x="7539505" y="2028875"/>
            <a:ext cx="4307405" cy="27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9C2739-672F-2E40-BBD0-36270CAB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Onderwijs</a:t>
            </a:r>
            <a:r>
              <a:rPr lang="en-US" sz="4400" dirty="0">
                <a:solidFill>
                  <a:schemeClr val="bg1"/>
                </a:solidFill>
              </a:rPr>
              <a:t> is de motor van de </a:t>
            </a:r>
            <a:r>
              <a:rPr lang="en-US" sz="4400" dirty="0" err="1">
                <a:solidFill>
                  <a:schemeClr val="bg1"/>
                </a:solidFill>
              </a:rPr>
              <a:t>inclusieve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samenleving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50F1F-AF4B-6941-AF9F-67B48B6D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… of van </a:t>
            </a:r>
            <a:r>
              <a:rPr lang="en-US" sz="2200" dirty="0" err="1">
                <a:solidFill>
                  <a:schemeClr val="bg1"/>
                </a:solidFill>
              </a:rPr>
              <a:t>segregatie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exclusie</a:t>
            </a:r>
            <a:r>
              <a:rPr lang="en-US" sz="2200" dirty="0">
                <a:solidFill>
                  <a:schemeClr val="bg1"/>
                </a:solidFill>
              </a:rPr>
              <a:t> in de </a:t>
            </a:r>
            <a:r>
              <a:rPr lang="en-US" sz="2200" dirty="0" err="1">
                <a:solidFill>
                  <a:schemeClr val="bg1"/>
                </a:solidFill>
              </a:rPr>
              <a:t>samenleving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Afbeelding 4" descr="Afbeelding met persoon, kind, grond, meisje&#10;&#10;Automatisch gegenereerde beschrijving">
            <a:extLst>
              <a:ext uri="{FF2B5EF4-FFF2-40B4-BE49-F238E27FC236}">
                <a16:creationId xmlns:a16="http://schemas.microsoft.com/office/drawing/2014/main" id="{CE657849-5277-2049-8872-E5C3E3A2F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9" r="1800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5D13DC-D661-BE15-9A55-395EBC1B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 maar, …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daar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opgeleid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99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5D13DC-D661-BE15-9A55-395EBC1B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 maar, …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daar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we de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middelen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7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16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923AB-3DE7-84A5-E2B1-BA7DBA5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 maar, …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inclusie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persoon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toch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mogelijk</a:t>
            </a:r>
            <a:r>
              <a:rPr lang="en-US" sz="67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 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104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EC748B-678F-4E27-81C8-F2D4C94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B01F80-D887-FD59-9BC3-8B46771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49" y="2002972"/>
            <a:ext cx="10442705" cy="33945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EXCLUSES …</a:t>
            </a:r>
            <a:br>
              <a:rPr lang="nl-BE" sz="6600" dirty="0">
                <a:solidFill>
                  <a:schemeClr val="bg1"/>
                </a:solidFill>
              </a:rPr>
            </a:br>
            <a:r>
              <a:rPr lang="nl-BE" sz="6600" dirty="0">
                <a:solidFill>
                  <a:schemeClr val="bg1"/>
                </a:solidFill>
              </a:rPr>
              <a:t>omdat een negatieve beeldvorming over ‘handicap’ het vertrekpunt is</a:t>
            </a:r>
            <a:endParaRPr lang="en-US" sz="6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923AB-3DE7-84A5-E2B1-BA7DBA5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l-BE" sz="7200" i="1" dirty="0">
                <a:solidFill>
                  <a:schemeClr val="bg1"/>
                </a:solidFill>
              </a:rPr>
              <a:t>Ja maar, … daar heb ik niet voor gekozen</a:t>
            </a:r>
            <a:endParaRPr lang="en-US" sz="67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08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923AB-3DE7-84A5-E2B1-BA7DBA5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nl-BE" sz="7200" i="1" dirty="0">
                <a:solidFill>
                  <a:schemeClr val="bg1"/>
                </a:solidFill>
              </a:rPr>
              <a:t>Ja maar, … dan gaat het niveau van de groep naar beneden. </a:t>
            </a:r>
            <a:endParaRPr lang="en-US" sz="67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06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923AB-3DE7-84A5-E2B1-BA7DBA5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0"/>
            <a:ext cx="10518776" cy="2618705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nl-BE" sz="7200" i="1" dirty="0">
                <a:solidFill>
                  <a:schemeClr val="bg1"/>
                </a:solidFill>
              </a:rPr>
              <a:t>Ja maar, … wij mogen toch zelf beslissen wie mee mag doen en wie niet? </a:t>
            </a:r>
            <a:endParaRPr lang="en-US" sz="67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0639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d5a88-809c-4483-9d05-1c9f611485b7" xsi:nil="true"/>
    <lcf76f155ced4ddcb4097134ff3c332f xmlns="41c1b30b-3408-46b8-a1fb-929e7cf89d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8C383E421DE46B294E202291E05AD" ma:contentTypeVersion="16" ma:contentTypeDescription="Een nieuw document maken." ma:contentTypeScope="" ma:versionID="5866859c31a1f6de09f0c367c7f824a7">
  <xsd:schema xmlns:xsd="http://www.w3.org/2001/XMLSchema" xmlns:xs="http://www.w3.org/2001/XMLSchema" xmlns:p="http://schemas.microsoft.com/office/2006/metadata/properties" xmlns:ns2="41c1b30b-3408-46b8-a1fb-929e7cf89d3c" xmlns:ns3="076d5a88-809c-4483-9d05-1c9f611485b7" targetNamespace="http://schemas.microsoft.com/office/2006/metadata/properties" ma:root="true" ma:fieldsID="145fa5e40f9fa3723f6711bddddfec7d" ns2:_="" ns3:_="">
    <xsd:import namespace="41c1b30b-3408-46b8-a1fb-929e7cf89d3c"/>
    <xsd:import namespace="076d5a88-809c-4483-9d05-1c9f61148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1b30b-3408-46b8-a1fb-929e7cf89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6d8769d-d43f-46f4-941a-8cf7abc0c2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d5a88-809c-4483-9d05-1c9f611485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84e43-9212-4f66-9aa6-5a804d813766}" ma:internalName="TaxCatchAll" ma:showField="CatchAllData" ma:web="076d5a88-809c-4483-9d05-1c9f61148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B941C-D6FC-4DBE-8CDE-97FD14CC94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C6F40-F6B8-46DB-A2C6-6EAA0D3595CD}">
  <ds:schemaRefs>
    <ds:schemaRef ds:uri="http://schemas.microsoft.com/office/2006/metadata/properties"/>
    <ds:schemaRef ds:uri="http://schemas.microsoft.com/office/infopath/2007/PartnerControls"/>
    <ds:schemaRef ds:uri="076d5a88-809c-4483-9d05-1c9f611485b7"/>
    <ds:schemaRef ds:uri="41c1b30b-3408-46b8-a1fb-929e7cf89d3c"/>
  </ds:schemaRefs>
</ds:datastoreItem>
</file>

<file path=customXml/itemProps3.xml><?xml version="1.0" encoding="utf-8"?>
<ds:datastoreItem xmlns:ds="http://schemas.openxmlformats.org/officeDocument/2006/customXml" ds:itemID="{C646DF8F-8B5B-4F88-AE89-55FF4D67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1b30b-3408-46b8-a1fb-929e7cf89d3c"/>
    <ds:schemaRef ds:uri="076d5a88-809c-4483-9d05-1c9f61148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Breedbeeld</PresentationFormat>
  <Paragraphs>31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De plicht tot inclusie  Beno.Schraepen@ap.be  </vt:lpstr>
      <vt:lpstr>“Ik ken geen leeftijdsgenoten zonder beperking …”</vt:lpstr>
      <vt:lpstr>Ja maar, … daar zijn we niet voor opgeleid.</vt:lpstr>
      <vt:lpstr>Ja maar, … daar hebben we de middelen niet voor. </vt:lpstr>
      <vt:lpstr>Ja maar, … inclusie is voor die persoon toch niet mogelijk. </vt:lpstr>
      <vt:lpstr>EXCLUSES … omdat een negatieve beeldvorming over ‘handicap’ het vertrekpunt is</vt:lpstr>
      <vt:lpstr>Ja maar, … daar heb ik niet voor gekozen</vt:lpstr>
      <vt:lpstr>Ja maar, … dan gaat het niveau van de groep naar beneden. </vt:lpstr>
      <vt:lpstr>Ja maar, … wij mogen toch zelf beslissen wie mee mag doen en wie niet? </vt:lpstr>
      <vt:lpstr>EXCLUSES … omdat mensen met een beperking ondergeschikt zijn aan de norm.</vt:lpstr>
      <vt:lpstr>ex·cluus  [ɛksˈklys] (het; o; meervoud: excluses)</vt:lpstr>
      <vt:lpstr>Hoeveel mensen met een beperking ken je eigenlijk? </vt:lpstr>
      <vt:lpstr>1. Een geschiedenis van uitsluiting</vt:lpstr>
      <vt:lpstr>‘Segregatie en uitsluiting als zorg’  is genormaliseerd.</vt:lpstr>
      <vt:lpstr>2. Psycho-medische beeldvorming domineert</vt:lpstr>
      <vt:lpstr>3. Meer integratie is geen inclusie</vt:lpstr>
      <vt:lpstr>Wat doen uitsluiting en segregatie?</vt:lpstr>
      <vt:lpstr>Zelfuitsluiting op de handicap-archipel</vt:lpstr>
      <vt:lpstr>Segregatie en uitsluiting leiden onvermijdelijk tot discriminatie</vt:lpstr>
      <vt:lpstr>“Inclusie is de vraag hoe recht te doen aan dé diversiteit.”</vt:lpstr>
      <vt:lpstr>De omgeving is meebepalend voor de levensloop, emancipatie (hersen)ontwikkeling</vt:lpstr>
      <vt:lpstr>Onderwijs is de motor van de inclusieve samenleving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plicht tot inclusie  Beno.Schraepen@ap.be</dc:title>
  <dc:creator>Schraepen Beno</dc:creator>
  <cp:lastModifiedBy>Jolanda Willemsen</cp:lastModifiedBy>
  <cp:revision>3</cp:revision>
  <dcterms:created xsi:type="dcterms:W3CDTF">2022-09-26T12:50:47Z</dcterms:created>
  <dcterms:modified xsi:type="dcterms:W3CDTF">2022-11-14T08:08:49Z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0x010100FE38C383E421DE46B294E202291E05AD</vt:lpwstr>
  </property>
</Properties>
</file>